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media/image105.svg" ContentType="image/svg+xml"/>
  <Override PartName="/ppt/media/image36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6" r:id="rId5"/>
    <p:sldMasterId id="2147483699" r:id="rId6"/>
    <p:sldMasterId id="2147483731" r:id="rId7"/>
    <p:sldMasterId id="2147483743" r:id="rId8"/>
    <p:sldMasterId id="2147483755" r:id="rId9"/>
    <p:sldMasterId id="2147483769" r:id="rId10"/>
    <p:sldMasterId id="2147483772" r:id="rId11"/>
    <p:sldMasterId id="2147483778" r:id="rId12"/>
    <p:sldMasterId id="2147483790" r:id="rId13"/>
    <p:sldMasterId id="2147483802" r:id="rId14"/>
    <p:sldMasterId id="2147483817" r:id="rId15"/>
    <p:sldMasterId id="2147483829" r:id="rId16"/>
    <p:sldMasterId id="2147483835" r:id="rId17"/>
    <p:sldMasterId id="2147483850" r:id="rId18"/>
    <p:sldMasterId id="2147483873" r:id="rId19"/>
    <p:sldMasterId id="2147483885" r:id="rId20"/>
    <p:sldMasterId id="2147483898" r:id="rId21"/>
    <p:sldMasterId id="2147483910" r:id="rId22"/>
    <p:sldMasterId id="2147483922" r:id="rId23"/>
  </p:sldMasterIdLst>
  <p:notesMasterIdLst>
    <p:notesMasterId r:id="rId41"/>
  </p:notesMasterIdLst>
  <p:sldIdLst>
    <p:sldId id="256" r:id="rId24"/>
    <p:sldId id="298" r:id="rId25"/>
    <p:sldId id="325" r:id="rId26"/>
    <p:sldId id="1057" r:id="rId27"/>
    <p:sldId id="1087" r:id="rId28"/>
    <p:sldId id="1088" r:id="rId29"/>
    <p:sldId id="1089" r:id="rId30"/>
    <p:sldId id="1090" r:id="rId31"/>
    <p:sldId id="1091" r:id="rId32"/>
    <p:sldId id="272" r:id="rId33"/>
    <p:sldId id="271" r:id="rId34"/>
    <p:sldId id="1033" r:id="rId35"/>
    <p:sldId id="1036" r:id="rId36"/>
    <p:sldId id="369" r:id="rId37"/>
    <p:sldId id="989" r:id="rId38"/>
    <p:sldId id="863" r:id="rId39"/>
    <p:sldId id="266" r:id="rId40"/>
    <p:sldId id="983" r:id="rId42"/>
    <p:sldId id="997" r:id="rId43"/>
    <p:sldId id="1160" r:id="rId44"/>
    <p:sldId id="1161" r:id="rId45"/>
    <p:sldId id="301" r:id="rId46"/>
    <p:sldId id="868" r:id="rId47"/>
    <p:sldId id="1165" r:id="rId48"/>
    <p:sldId id="871" r:id="rId49"/>
    <p:sldId id="519" r:id="rId50"/>
    <p:sldId id="791" r:id="rId51"/>
    <p:sldId id="792" r:id="rId52"/>
    <p:sldId id="774" r:id="rId53"/>
    <p:sldId id="781" r:id="rId54"/>
    <p:sldId id="779" r:id="rId55"/>
    <p:sldId id="610" r:id="rId56"/>
    <p:sldId id="1133" r:id="rId57"/>
    <p:sldId id="1120" r:id="rId58"/>
    <p:sldId id="872" r:id="rId59"/>
    <p:sldId id="697" r:id="rId60"/>
    <p:sldId id="1034" r:id="rId61"/>
    <p:sldId id="1058" r:id="rId62"/>
    <p:sldId id="1060" r:id="rId63"/>
    <p:sldId id="1061" r:id="rId64"/>
    <p:sldId id="269" r:id="rId65"/>
    <p:sldId id="1000" r:id="rId66"/>
    <p:sldId id="969" r:id="rId67"/>
    <p:sldId id="388" r:id="rId68"/>
    <p:sldId id="1153" r:id="rId69"/>
    <p:sldId id="428" r:id="rId70"/>
    <p:sldId id="1068" r:id="rId71"/>
    <p:sldId id="1070" r:id="rId72"/>
    <p:sldId id="464" r:id="rId73"/>
    <p:sldId id="446" r:id="rId74"/>
    <p:sldId id="1125" r:id="rId75"/>
    <p:sldId id="1127" r:id="rId76"/>
    <p:sldId id="984" r:id="rId77"/>
    <p:sldId id="988" r:id="rId78"/>
    <p:sldId id="281" r:id="rId79"/>
    <p:sldId id="1038" r:id="rId80"/>
    <p:sldId id="283" r:id="rId81"/>
    <p:sldId id="1154" r:id="rId82"/>
    <p:sldId id="896" r:id="rId83"/>
    <p:sldId id="682" r:id="rId84"/>
    <p:sldId id="683" r:id="rId85"/>
    <p:sldId id="262" r:id="rId86"/>
    <p:sldId id="571" r:id="rId87"/>
    <p:sldId id="568" r:id="rId88"/>
    <p:sldId id="287" r:id="rId89"/>
    <p:sldId id="289" r:id="rId90"/>
    <p:sldId id="288" r:id="rId91"/>
    <p:sldId id="290" r:id="rId92"/>
    <p:sldId id="356" r:id="rId93"/>
    <p:sldId id="1128" r:id="rId94"/>
    <p:sldId id="1132" r:id="rId95"/>
    <p:sldId id="974" r:id="rId96"/>
    <p:sldId id="946" r:id="rId97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0FF"/>
    <a:srgbClr val="6600FF"/>
    <a:srgbClr val="00CC00"/>
    <a:srgbClr val="FDFFA8"/>
    <a:srgbClr val="90D9FF"/>
    <a:srgbClr val="5150FF"/>
    <a:srgbClr val="089247"/>
    <a:srgbClr val="DEDC1A"/>
    <a:srgbClr val="77F1FE"/>
    <a:srgbClr val="00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152" autoAdjust="0"/>
    <p:restoredTop sz="94636" autoAdjust="0"/>
  </p:normalViewPr>
  <p:slideViewPr>
    <p:cSldViewPr snapToGrid="0">
      <p:cViewPr varScale="1">
        <p:scale>
          <a:sx n="72" d="100"/>
          <a:sy n="72" d="100"/>
        </p:scale>
        <p:origin x="7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viewProps" Target="viewProps.xml"/><Relationship Id="rId98" Type="http://schemas.openxmlformats.org/officeDocument/2006/relationships/presProps" Target="presProps.xml"/><Relationship Id="rId97" Type="http://schemas.openxmlformats.org/officeDocument/2006/relationships/slide" Target="slides/slide73.xml"/><Relationship Id="rId96" Type="http://schemas.openxmlformats.org/officeDocument/2006/relationships/slide" Target="slides/slide72.xml"/><Relationship Id="rId95" Type="http://schemas.openxmlformats.org/officeDocument/2006/relationships/slide" Target="slides/slide71.xml"/><Relationship Id="rId94" Type="http://schemas.openxmlformats.org/officeDocument/2006/relationships/slide" Target="slides/slide70.xml"/><Relationship Id="rId93" Type="http://schemas.openxmlformats.org/officeDocument/2006/relationships/slide" Target="slides/slide69.xml"/><Relationship Id="rId92" Type="http://schemas.openxmlformats.org/officeDocument/2006/relationships/slide" Target="slides/slide68.xml"/><Relationship Id="rId91" Type="http://schemas.openxmlformats.org/officeDocument/2006/relationships/slide" Target="slides/slide67.xml"/><Relationship Id="rId90" Type="http://schemas.openxmlformats.org/officeDocument/2006/relationships/slide" Target="slides/slide66.xml"/><Relationship Id="rId9" Type="http://schemas.openxmlformats.org/officeDocument/2006/relationships/slideMaster" Target="slideMasters/slideMaster8.xml"/><Relationship Id="rId89" Type="http://schemas.openxmlformats.org/officeDocument/2006/relationships/slide" Target="slides/slide65.xml"/><Relationship Id="rId88" Type="http://schemas.openxmlformats.org/officeDocument/2006/relationships/slide" Target="slides/slide64.xml"/><Relationship Id="rId87" Type="http://schemas.openxmlformats.org/officeDocument/2006/relationships/slide" Target="slides/slide63.xml"/><Relationship Id="rId86" Type="http://schemas.openxmlformats.org/officeDocument/2006/relationships/slide" Target="slides/slide62.xml"/><Relationship Id="rId85" Type="http://schemas.openxmlformats.org/officeDocument/2006/relationships/slide" Target="slides/slide61.xml"/><Relationship Id="rId84" Type="http://schemas.openxmlformats.org/officeDocument/2006/relationships/slide" Target="slides/slide60.xml"/><Relationship Id="rId83" Type="http://schemas.openxmlformats.org/officeDocument/2006/relationships/slide" Target="slides/slide59.xml"/><Relationship Id="rId82" Type="http://schemas.openxmlformats.org/officeDocument/2006/relationships/slide" Target="slides/slide58.xml"/><Relationship Id="rId81" Type="http://schemas.openxmlformats.org/officeDocument/2006/relationships/slide" Target="slides/slide57.xml"/><Relationship Id="rId80" Type="http://schemas.openxmlformats.org/officeDocument/2006/relationships/slide" Target="slides/slide56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55.xml"/><Relationship Id="rId78" Type="http://schemas.openxmlformats.org/officeDocument/2006/relationships/slide" Target="slides/slide54.xml"/><Relationship Id="rId77" Type="http://schemas.openxmlformats.org/officeDocument/2006/relationships/slide" Target="slides/slide53.xml"/><Relationship Id="rId76" Type="http://schemas.openxmlformats.org/officeDocument/2006/relationships/slide" Target="slides/slide52.xml"/><Relationship Id="rId75" Type="http://schemas.openxmlformats.org/officeDocument/2006/relationships/slide" Target="slides/slide51.xml"/><Relationship Id="rId74" Type="http://schemas.openxmlformats.org/officeDocument/2006/relationships/slide" Target="slides/slide50.xml"/><Relationship Id="rId73" Type="http://schemas.openxmlformats.org/officeDocument/2006/relationships/slide" Target="slides/slide49.xml"/><Relationship Id="rId72" Type="http://schemas.openxmlformats.org/officeDocument/2006/relationships/slide" Target="slides/slide48.xml"/><Relationship Id="rId71" Type="http://schemas.openxmlformats.org/officeDocument/2006/relationships/slide" Target="slides/slide47.xml"/><Relationship Id="rId70" Type="http://schemas.openxmlformats.org/officeDocument/2006/relationships/slide" Target="slides/slide46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45.xml"/><Relationship Id="rId68" Type="http://schemas.openxmlformats.org/officeDocument/2006/relationships/slide" Target="slides/slide44.xml"/><Relationship Id="rId67" Type="http://schemas.openxmlformats.org/officeDocument/2006/relationships/slide" Target="slides/slide43.xml"/><Relationship Id="rId66" Type="http://schemas.openxmlformats.org/officeDocument/2006/relationships/slide" Target="slides/slide42.xml"/><Relationship Id="rId65" Type="http://schemas.openxmlformats.org/officeDocument/2006/relationships/slide" Target="slides/slide41.xml"/><Relationship Id="rId64" Type="http://schemas.openxmlformats.org/officeDocument/2006/relationships/slide" Target="slides/slide40.xml"/><Relationship Id="rId63" Type="http://schemas.openxmlformats.org/officeDocument/2006/relationships/slide" Target="slides/slide39.xml"/><Relationship Id="rId62" Type="http://schemas.openxmlformats.org/officeDocument/2006/relationships/slide" Target="slides/slide38.xml"/><Relationship Id="rId61" Type="http://schemas.openxmlformats.org/officeDocument/2006/relationships/slide" Target="slides/slide37.xml"/><Relationship Id="rId60" Type="http://schemas.openxmlformats.org/officeDocument/2006/relationships/slide" Target="slides/slide36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35.xml"/><Relationship Id="rId58" Type="http://schemas.openxmlformats.org/officeDocument/2006/relationships/slide" Target="slides/slide34.xml"/><Relationship Id="rId57" Type="http://schemas.openxmlformats.org/officeDocument/2006/relationships/slide" Target="slides/slide33.xml"/><Relationship Id="rId56" Type="http://schemas.openxmlformats.org/officeDocument/2006/relationships/slide" Target="slides/slide32.xml"/><Relationship Id="rId55" Type="http://schemas.openxmlformats.org/officeDocument/2006/relationships/slide" Target="slides/slide31.xml"/><Relationship Id="rId54" Type="http://schemas.openxmlformats.org/officeDocument/2006/relationships/slide" Target="slides/slide30.xml"/><Relationship Id="rId53" Type="http://schemas.openxmlformats.org/officeDocument/2006/relationships/slide" Target="slides/slide29.xml"/><Relationship Id="rId52" Type="http://schemas.openxmlformats.org/officeDocument/2006/relationships/slide" Target="slides/slide28.xml"/><Relationship Id="rId51" Type="http://schemas.openxmlformats.org/officeDocument/2006/relationships/slide" Target="slides/slide27.xml"/><Relationship Id="rId50" Type="http://schemas.openxmlformats.org/officeDocument/2006/relationships/slide" Target="slides/slide26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25.xml"/><Relationship Id="rId48" Type="http://schemas.openxmlformats.org/officeDocument/2006/relationships/slide" Target="slides/slide24.xml"/><Relationship Id="rId47" Type="http://schemas.openxmlformats.org/officeDocument/2006/relationships/slide" Target="slides/slide23.xml"/><Relationship Id="rId46" Type="http://schemas.openxmlformats.org/officeDocument/2006/relationships/slide" Target="slides/slide22.xml"/><Relationship Id="rId45" Type="http://schemas.openxmlformats.org/officeDocument/2006/relationships/slide" Target="slides/slide21.xml"/><Relationship Id="rId44" Type="http://schemas.openxmlformats.org/officeDocument/2006/relationships/slide" Target="slides/slide20.xml"/><Relationship Id="rId43" Type="http://schemas.openxmlformats.org/officeDocument/2006/relationships/slide" Target="slides/slide19.xml"/><Relationship Id="rId42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40" Type="http://schemas.openxmlformats.org/officeDocument/2006/relationships/slide" Target="slides/slide17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6.xml"/><Relationship Id="rId38" Type="http://schemas.openxmlformats.org/officeDocument/2006/relationships/slide" Target="slides/slide15.xml"/><Relationship Id="rId37" Type="http://schemas.openxmlformats.org/officeDocument/2006/relationships/slide" Target="slides/slide14.xml"/><Relationship Id="rId36" Type="http://schemas.openxmlformats.org/officeDocument/2006/relationships/slide" Target="slides/slide13.xml"/><Relationship Id="rId35" Type="http://schemas.openxmlformats.org/officeDocument/2006/relationships/slide" Target="slides/slide12.xml"/><Relationship Id="rId34" Type="http://schemas.openxmlformats.org/officeDocument/2006/relationships/slide" Target="slides/slide11.xml"/><Relationship Id="rId33" Type="http://schemas.openxmlformats.org/officeDocument/2006/relationships/slide" Target="slides/slide10.xml"/><Relationship Id="rId32" Type="http://schemas.openxmlformats.org/officeDocument/2006/relationships/slide" Target="slides/slide9.xml"/><Relationship Id="rId31" Type="http://schemas.openxmlformats.org/officeDocument/2006/relationships/slide" Target="slides/slide8.xml"/><Relationship Id="rId30" Type="http://schemas.openxmlformats.org/officeDocument/2006/relationships/slide" Target="slides/slide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8" Type="http://schemas.openxmlformats.org/officeDocument/2006/relationships/slide" Target="slides/slide5.xml"/><Relationship Id="rId27" Type="http://schemas.openxmlformats.org/officeDocument/2006/relationships/slide" Target="slides/slide4.xml"/><Relationship Id="rId26" Type="http://schemas.openxmlformats.org/officeDocument/2006/relationships/slide" Target="slides/slide3.xml"/><Relationship Id="rId25" Type="http://schemas.openxmlformats.org/officeDocument/2006/relationships/slide" Target="slides/slide2.xml"/><Relationship Id="rId24" Type="http://schemas.openxmlformats.org/officeDocument/2006/relationships/slide" Target="slides/slide1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3" Type="http://schemas.openxmlformats.org/officeDocument/2006/relationships/customXml" Target="../customXml/item3.xml"/><Relationship Id="rId102" Type="http://schemas.openxmlformats.org/officeDocument/2006/relationships/customXml" Target="../customXml/item2.xml"/><Relationship Id="rId101" Type="http://schemas.openxmlformats.org/officeDocument/2006/relationships/customXml" Target="../customXml/item1.xml"/><Relationship Id="rId100" Type="http://schemas.openxmlformats.org/officeDocument/2006/relationships/tableStyles" Target="tableStyles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DFC74F-1658-4C98-A1F0-FE14D4148370}" type="doc">
      <dgm:prSet loTypeId="urn:microsoft.com/office/officeart/2008/layout/AlternatingHexagons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25F3183B-2241-4E91-B0B6-2AE65CC5DB3D}">
      <dgm:prSet custT="1"/>
      <dgm:spPr/>
      <dgm:t>
        <a:bodyPr/>
        <a:lstStyle/>
        <a:p>
          <a:r>
            <a:rPr 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跨科協作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4EB50C-EAE3-46CF-8497-2F896C92110B}" cxnId="{BA0FE2AB-3F14-4E04-B259-90D1F06A8748}" type="parTrans">
      <dgm:prSet/>
      <dgm:spPr/>
      <dgm:t>
        <a:bodyPr/>
        <a:lstStyle/>
        <a:p>
          <a:endParaRPr lang="en-U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104FD8-8D54-45DA-92DD-E273BECC8A70}" cxnId="{BA0FE2AB-3F14-4E04-B259-90D1F06A8748}" type="sibTrans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級本活動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3C3E41-B73C-459B-AEF9-88E4359AC3CA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STEAM</a:t>
          </a:r>
        </a:p>
        <a:p>
          <a:r>
            <a:rPr 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活動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B9A91-1186-460E-A850-0265A04388A1}" cxnId="{A9F56587-16D5-4D2E-9745-8353736CBCC6}" type="parTrans">
      <dgm:prSet/>
      <dgm:spPr/>
      <dgm:t>
        <a:bodyPr/>
        <a:lstStyle/>
        <a:p>
          <a:endParaRPr lang="en-U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73238C-1F4F-4A86-A570-FDCB198CB0FC}" cxnId="{A9F56587-16D5-4D2E-9745-8353736CBCC6}" type="sibTrans">
      <dgm:prSet custT="1"/>
      <dgm:spPr/>
      <dgm:t>
        <a:bodyPr/>
        <a:lstStyle/>
        <a:p>
          <a:pPr>
            <a:lnSpc>
              <a:spcPts val="1200"/>
            </a:lnSpc>
          </a:pPr>
          <a:endParaRPr lang="en-US" altLang="zh-TW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ts val="1200"/>
            </a:lnSpc>
          </a:pP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生涯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ts val="1200"/>
            </a:lnSpc>
          </a:pP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規劃</a:t>
          </a:r>
          <a:endParaRPr 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4AF6C3-F78B-42B6-BA17-87E15174F91B}">
      <dgm:prSet custT="1"/>
      <dgm:spPr/>
      <dgm:t>
        <a:bodyPr/>
        <a:lstStyle/>
        <a:p>
          <a:r>
            <a:rPr 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運動體驗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B8DC96-D5B8-41E7-B266-33097AACD586}" cxnId="{FEF2BB60-4218-4817-8778-7707C839E9D5}" type="parTrans">
      <dgm:prSet/>
      <dgm:spPr/>
      <dgm:t>
        <a:bodyPr/>
        <a:lstStyle/>
        <a:p>
          <a:endParaRPr lang="en-U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E1363D-8B3B-4499-91B4-A9CBFF92AC53}" cxnId="{FEF2BB60-4218-4817-8778-7707C839E9D5}" type="sibTrans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功課指導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165670-2199-4769-922A-0FCF86405012}" type="pres">
      <dgm:prSet presAssocID="{8CDFC74F-1658-4C98-A1F0-FE14D4148370}" presName="Name0" presStyleCnt="0">
        <dgm:presLayoutVars>
          <dgm:chMax/>
          <dgm:chPref/>
          <dgm:dir/>
          <dgm:animLvl val="lvl"/>
        </dgm:presLayoutVars>
      </dgm:prSet>
      <dgm:spPr/>
    </dgm:pt>
    <dgm:pt modelId="{8B5CC03A-C850-40AD-A199-FE022DA69054}" type="pres">
      <dgm:prSet presAssocID="{25F3183B-2241-4E91-B0B6-2AE65CC5DB3D}" presName="composite" presStyleCnt="0"/>
      <dgm:spPr/>
    </dgm:pt>
    <dgm:pt modelId="{4D607A20-8183-4FD5-B51F-6D8BE83ED909}" type="pres">
      <dgm:prSet presAssocID="{25F3183B-2241-4E91-B0B6-2AE65CC5DB3D}" presName="Parent1" presStyleLbl="node1" presStyleIdx="0" presStyleCnt="6" custScaleX="99217" custLinFactNeighborX="10514" custLinFactNeighborY="3204">
        <dgm:presLayoutVars>
          <dgm:chMax val="1"/>
          <dgm:chPref val="1"/>
          <dgm:bulletEnabled val="1"/>
        </dgm:presLayoutVars>
      </dgm:prSet>
      <dgm:spPr/>
    </dgm:pt>
    <dgm:pt modelId="{7E890040-F9E7-4DF3-82BD-EC47041AE64A}" type="pres">
      <dgm:prSet presAssocID="{25F3183B-2241-4E91-B0B6-2AE65CC5DB3D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290C850-A9C0-4B6B-8A7A-9738880AD666}" type="pres">
      <dgm:prSet presAssocID="{25F3183B-2241-4E91-B0B6-2AE65CC5DB3D}" presName="BalanceSpacing" presStyleCnt="0"/>
      <dgm:spPr/>
    </dgm:pt>
    <dgm:pt modelId="{A35689E1-01E5-40BD-9D7D-142485590554}" type="pres">
      <dgm:prSet presAssocID="{25F3183B-2241-4E91-B0B6-2AE65CC5DB3D}" presName="BalanceSpacing1" presStyleCnt="0"/>
      <dgm:spPr/>
    </dgm:pt>
    <dgm:pt modelId="{C8D8398A-D523-4E8A-BE7F-8416B2EFDD6A}" type="pres">
      <dgm:prSet presAssocID="{CA104FD8-8D54-45DA-92DD-E273BECC8A70}" presName="Accent1Text" presStyleLbl="node1" presStyleIdx="1" presStyleCnt="6" custLinFactNeighborX="-1734" custLinFactNeighborY="1376"/>
      <dgm:spPr/>
    </dgm:pt>
    <dgm:pt modelId="{4BD1EE14-8C83-4E43-BBDC-3784DB728147}" type="pres">
      <dgm:prSet presAssocID="{CA104FD8-8D54-45DA-92DD-E273BECC8A70}" presName="spaceBetweenRectangles" presStyleCnt="0"/>
      <dgm:spPr/>
    </dgm:pt>
    <dgm:pt modelId="{E62A594B-E952-451B-81A7-B6BE6EF8AF21}" type="pres">
      <dgm:prSet presAssocID="{E43C3E41-B73C-459B-AEF9-88E4359AC3CA}" presName="composite" presStyleCnt="0"/>
      <dgm:spPr/>
    </dgm:pt>
    <dgm:pt modelId="{6EBF73FD-0915-4BF6-BB7F-72780FB1341F}" type="pres">
      <dgm:prSet presAssocID="{E43C3E41-B73C-459B-AEF9-88E4359AC3CA}" presName="Parent1" presStyleLbl="node1" presStyleIdx="2" presStyleCnt="6" custScaleX="119249" custScaleY="106138" custLinFactNeighborX="518" custLinFactNeighborY="-568">
        <dgm:presLayoutVars>
          <dgm:chMax val="1"/>
          <dgm:chPref val="1"/>
          <dgm:bulletEnabled val="1"/>
        </dgm:presLayoutVars>
      </dgm:prSet>
      <dgm:spPr/>
    </dgm:pt>
    <dgm:pt modelId="{646823AC-A540-4AFD-9E89-038EB76EA26B}" type="pres">
      <dgm:prSet presAssocID="{E43C3E41-B73C-459B-AEF9-88E4359AC3CA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EB0DABA-2E71-4780-AD31-0B02A9784AF8}" type="pres">
      <dgm:prSet presAssocID="{E43C3E41-B73C-459B-AEF9-88E4359AC3CA}" presName="BalanceSpacing" presStyleCnt="0"/>
      <dgm:spPr/>
    </dgm:pt>
    <dgm:pt modelId="{A35010CF-7C99-4865-A713-8629043C879B}" type="pres">
      <dgm:prSet presAssocID="{E43C3E41-B73C-459B-AEF9-88E4359AC3CA}" presName="BalanceSpacing1" presStyleCnt="0"/>
      <dgm:spPr/>
    </dgm:pt>
    <dgm:pt modelId="{583C8017-FF4E-4D1D-8602-669D384C29A1}" type="pres">
      <dgm:prSet presAssocID="{D873238C-1F4F-4A86-A570-FDCB198CB0FC}" presName="Accent1Text" presStyleLbl="node1" presStyleIdx="3" presStyleCnt="6" custScaleX="100367" custLinFactNeighborX="10167" custLinFactNeighborY="2822"/>
      <dgm:spPr/>
    </dgm:pt>
    <dgm:pt modelId="{B4C32302-F0FA-4484-99DF-77A243BBE4E0}" type="pres">
      <dgm:prSet presAssocID="{D873238C-1F4F-4A86-A570-FDCB198CB0FC}" presName="spaceBetweenRectangles" presStyleCnt="0"/>
      <dgm:spPr/>
    </dgm:pt>
    <dgm:pt modelId="{B2B46F12-DC3F-4082-B2C1-80593C39EF92}" type="pres">
      <dgm:prSet presAssocID="{5A4AF6C3-F78B-42B6-BA17-87E15174F91B}" presName="composite" presStyleCnt="0"/>
      <dgm:spPr/>
    </dgm:pt>
    <dgm:pt modelId="{D19F1429-A83B-4688-9434-4385DBBD18D3}" type="pres">
      <dgm:prSet presAssocID="{5A4AF6C3-F78B-42B6-BA17-87E15174F91B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5F208717-B3A6-4E36-9FB1-ABBBA55ACA02}" type="pres">
      <dgm:prSet presAssocID="{5A4AF6C3-F78B-42B6-BA17-87E15174F91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039F0FE4-FDF8-4DE4-947A-C8C858C7D7D8}" type="pres">
      <dgm:prSet presAssocID="{5A4AF6C3-F78B-42B6-BA17-87E15174F91B}" presName="BalanceSpacing" presStyleCnt="0"/>
      <dgm:spPr/>
    </dgm:pt>
    <dgm:pt modelId="{285C849C-CC54-4992-A6E3-BE9D943DC68B}" type="pres">
      <dgm:prSet presAssocID="{5A4AF6C3-F78B-42B6-BA17-87E15174F91B}" presName="BalanceSpacing1" presStyleCnt="0"/>
      <dgm:spPr/>
    </dgm:pt>
    <dgm:pt modelId="{4B3DB51F-B898-4FE0-84D9-434551245F50}" type="pres">
      <dgm:prSet presAssocID="{E2E1363D-8B3B-4499-91B4-A9CBFF92AC53}" presName="Accent1Text" presStyleLbl="node1" presStyleIdx="5" presStyleCnt="6"/>
      <dgm:spPr/>
    </dgm:pt>
  </dgm:ptLst>
  <dgm:cxnLst>
    <dgm:cxn modelId="{5BE0131C-F0F6-45C4-998C-936999BC795D}" type="presOf" srcId="{25F3183B-2241-4E91-B0B6-2AE65CC5DB3D}" destId="{4D607A20-8183-4FD5-B51F-6D8BE83ED909}" srcOrd="0" destOrd="0" presId="urn:microsoft.com/office/officeart/2008/layout/AlternatingHexagons"/>
    <dgm:cxn modelId="{BDC9C21F-C3B5-4BD5-95CD-5D47D1510E5B}" type="presOf" srcId="{5A4AF6C3-F78B-42B6-BA17-87E15174F91B}" destId="{D19F1429-A83B-4688-9434-4385DBBD18D3}" srcOrd="0" destOrd="0" presId="urn:microsoft.com/office/officeart/2008/layout/AlternatingHexagons"/>
    <dgm:cxn modelId="{FEF2BB60-4218-4817-8778-7707C839E9D5}" srcId="{8CDFC74F-1658-4C98-A1F0-FE14D4148370}" destId="{5A4AF6C3-F78B-42B6-BA17-87E15174F91B}" srcOrd="2" destOrd="0" parTransId="{C0B8DC96-D5B8-41E7-B266-33097AACD586}" sibTransId="{E2E1363D-8B3B-4499-91B4-A9CBFF92AC53}"/>
    <dgm:cxn modelId="{B3B5BB83-2C12-4091-9543-D302055C2D59}" type="presOf" srcId="{D873238C-1F4F-4A86-A570-FDCB198CB0FC}" destId="{583C8017-FF4E-4D1D-8602-669D384C29A1}" srcOrd="0" destOrd="0" presId="urn:microsoft.com/office/officeart/2008/layout/AlternatingHexagons"/>
    <dgm:cxn modelId="{A9F56587-16D5-4D2E-9745-8353736CBCC6}" srcId="{8CDFC74F-1658-4C98-A1F0-FE14D4148370}" destId="{E43C3E41-B73C-459B-AEF9-88E4359AC3CA}" srcOrd="1" destOrd="0" parTransId="{AF4B9A91-1186-460E-A850-0265A04388A1}" sibTransId="{D873238C-1F4F-4A86-A570-FDCB198CB0FC}"/>
    <dgm:cxn modelId="{933C509F-54E2-4EB7-A7B3-1E3CD1B415BF}" type="presOf" srcId="{CA104FD8-8D54-45DA-92DD-E273BECC8A70}" destId="{C8D8398A-D523-4E8A-BE7F-8416B2EFDD6A}" srcOrd="0" destOrd="0" presId="urn:microsoft.com/office/officeart/2008/layout/AlternatingHexagons"/>
    <dgm:cxn modelId="{BA0FE2AB-3F14-4E04-B259-90D1F06A8748}" srcId="{8CDFC74F-1658-4C98-A1F0-FE14D4148370}" destId="{25F3183B-2241-4E91-B0B6-2AE65CC5DB3D}" srcOrd="0" destOrd="0" parTransId="{C44EB50C-EAE3-46CF-8497-2F896C92110B}" sibTransId="{CA104FD8-8D54-45DA-92DD-E273BECC8A70}"/>
    <dgm:cxn modelId="{278BA2E6-DAF8-4A26-BE15-AE172A37EAFE}" type="presOf" srcId="{E2E1363D-8B3B-4499-91B4-A9CBFF92AC53}" destId="{4B3DB51F-B898-4FE0-84D9-434551245F50}" srcOrd="0" destOrd="0" presId="urn:microsoft.com/office/officeart/2008/layout/AlternatingHexagons"/>
    <dgm:cxn modelId="{4AB7E0E9-E4AF-498F-8B20-B90351035E6C}" type="presOf" srcId="{8CDFC74F-1658-4C98-A1F0-FE14D4148370}" destId="{4B165670-2199-4769-922A-0FCF86405012}" srcOrd="0" destOrd="0" presId="urn:microsoft.com/office/officeart/2008/layout/AlternatingHexagons"/>
    <dgm:cxn modelId="{DC9C63F4-40F8-4210-ABAA-EA2976BCBF98}" type="presOf" srcId="{E43C3E41-B73C-459B-AEF9-88E4359AC3CA}" destId="{6EBF73FD-0915-4BF6-BB7F-72780FB1341F}" srcOrd="0" destOrd="0" presId="urn:microsoft.com/office/officeart/2008/layout/AlternatingHexagons"/>
    <dgm:cxn modelId="{18919D35-2A2C-478A-9301-A50F4C51329E}" type="presParOf" srcId="{4B165670-2199-4769-922A-0FCF86405012}" destId="{8B5CC03A-C850-40AD-A199-FE022DA69054}" srcOrd="0" destOrd="0" presId="urn:microsoft.com/office/officeart/2008/layout/AlternatingHexagons"/>
    <dgm:cxn modelId="{728A6FB2-5CFE-482F-8B10-76B40B865CF9}" type="presParOf" srcId="{8B5CC03A-C850-40AD-A199-FE022DA69054}" destId="{4D607A20-8183-4FD5-B51F-6D8BE83ED909}" srcOrd="0" destOrd="0" presId="urn:microsoft.com/office/officeart/2008/layout/AlternatingHexagons"/>
    <dgm:cxn modelId="{E49EB219-706E-490A-B597-E6A5187219FD}" type="presParOf" srcId="{8B5CC03A-C850-40AD-A199-FE022DA69054}" destId="{7E890040-F9E7-4DF3-82BD-EC47041AE64A}" srcOrd="1" destOrd="0" presId="urn:microsoft.com/office/officeart/2008/layout/AlternatingHexagons"/>
    <dgm:cxn modelId="{E0267C08-E3A7-4B10-A3B7-2781B3E162CD}" type="presParOf" srcId="{8B5CC03A-C850-40AD-A199-FE022DA69054}" destId="{4290C850-A9C0-4B6B-8A7A-9738880AD666}" srcOrd="2" destOrd="0" presId="urn:microsoft.com/office/officeart/2008/layout/AlternatingHexagons"/>
    <dgm:cxn modelId="{9AB414BF-AAC0-46B2-BA92-6719D6A29F5B}" type="presParOf" srcId="{8B5CC03A-C850-40AD-A199-FE022DA69054}" destId="{A35689E1-01E5-40BD-9D7D-142485590554}" srcOrd="3" destOrd="0" presId="urn:microsoft.com/office/officeart/2008/layout/AlternatingHexagons"/>
    <dgm:cxn modelId="{ECDF3B4E-7742-457C-B529-A5190B64EB99}" type="presParOf" srcId="{8B5CC03A-C850-40AD-A199-FE022DA69054}" destId="{C8D8398A-D523-4E8A-BE7F-8416B2EFDD6A}" srcOrd="4" destOrd="0" presId="urn:microsoft.com/office/officeart/2008/layout/AlternatingHexagons"/>
    <dgm:cxn modelId="{687A09E4-73A2-4F2E-9579-0FAA495763CD}" type="presParOf" srcId="{4B165670-2199-4769-922A-0FCF86405012}" destId="{4BD1EE14-8C83-4E43-BBDC-3784DB728147}" srcOrd="1" destOrd="0" presId="urn:microsoft.com/office/officeart/2008/layout/AlternatingHexagons"/>
    <dgm:cxn modelId="{E5204A0B-4725-4748-9AB5-6DEFAB1ED0D0}" type="presParOf" srcId="{4B165670-2199-4769-922A-0FCF86405012}" destId="{E62A594B-E952-451B-81A7-B6BE6EF8AF21}" srcOrd="2" destOrd="0" presId="urn:microsoft.com/office/officeart/2008/layout/AlternatingHexagons"/>
    <dgm:cxn modelId="{37E68795-9C5A-4B06-8ECA-9A930C452AD1}" type="presParOf" srcId="{E62A594B-E952-451B-81A7-B6BE6EF8AF21}" destId="{6EBF73FD-0915-4BF6-BB7F-72780FB1341F}" srcOrd="0" destOrd="0" presId="urn:microsoft.com/office/officeart/2008/layout/AlternatingHexagons"/>
    <dgm:cxn modelId="{C49BD4EA-7B06-49CC-9902-FC4C5642D164}" type="presParOf" srcId="{E62A594B-E952-451B-81A7-B6BE6EF8AF21}" destId="{646823AC-A540-4AFD-9E89-038EB76EA26B}" srcOrd="1" destOrd="0" presId="urn:microsoft.com/office/officeart/2008/layout/AlternatingHexagons"/>
    <dgm:cxn modelId="{4C1EF92A-8C1E-49EE-8720-2C99D0E41C17}" type="presParOf" srcId="{E62A594B-E952-451B-81A7-B6BE6EF8AF21}" destId="{2EB0DABA-2E71-4780-AD31-0B02A9784AF8}" srcOrd="2" destOrd="0" presId="urn:microsoft.com/office/officeart/2008/layout/AlternatingHexagons"/>
    <dgm:cxn modelId="{FA71C044-EAF4-4EB2-83BA-F68702741A21}" type="presParOf" srcId="{E62A594B-E952-451B-81A7-B6BE6EF8AF21}" destId="{A35010CF-7C99-4865-A713-8629043C879B}" srcOrd="3" destOrd="0" presId="urn:microsoft.com/office/officeart/2008/layout/AlternatingHexagons"/>
    <dgm:cxn modelId="{2968F9F7-EF81-433F-809D-97A811126895}" type="presParOf" srcId="{E62A594B-E952-451B-81A7-B6BE6EF8AF21}" destId="{583C8017-FF4E-4D1D-8602-669D384C29A1}" srcOrd="4" destOrd="0" presId="urn:microsoft.com/office/officeart/2008/layout/AlternatingHexagons"/>
    <dgm:cxn modelId="{8A55F53A-0ADD-4376-9880-608A07C84C2D}" type="presParOf" srcId="{4B165670-2199-4769-922A-0FCF86405012}" destId="{B4C32302-F0FA-4484-99DF-77A243BBE4E0}" srcOrd="3" destOrd="0" presId="urn:microsoft.com/office/officeart/2008/layout/AlternatingHexagons"/>
    <dgm:cxn modelId="{73B8F58B-FAE7-4A17-BA3B-B660B383DC1F}" type="presParOf" srcId="{4B165670-2199-4769-922A-0FCF86405012}" destId="{B2B46F12-DC3F-4082-B2C1-80593C39EF92}" srcOrd="4" destOrd="0" presId="urn:microsoft.com/office/officeart/2008/layout/AlternatingHexagons"/>
    <dgm:cxn modelId="{C9E0014F-85CA-4EA9-9C83-C1299F27A879}" type="presParOf" srcId="{B2B46F12-DC3F-4082-B2C1-80593C39EF92}" destId="{D19F1429-A83B-4688-9434-4385DBBD18D3}" srcOrd="0" destOrd="0" presId="urn:microsoft.com/office/officeart/2008/layout/AlternatingHexagons"/>
    <dgm:cxn modelId="{B2D4E2D2-84D3-48B5-A85F-6F58C5F9D719}" type="presParOf" srcId="{B2B46F12-DC3F-4082-B2C1-80593C39EF92}" destId="{5F208717-B3A6-4E36-9FB1-ABBBA55ACA02}" srcOrd="1" destOrd="0" presId="urn:microsoft.com/office/officeart/2008/layout/AlternatingHexagons"/>
    <dgm:cxn modelId="{20E2634F-BF31-4034-8A68-1D1CAA1B1196}" type="presParOf" srcId="{B2B46F12-DC3F-4082-B2C1-80593C39EF92}" destId="{039F0FE4-FDF8-4DE4-947A-C8C858C7D7D8}" srcOrd="2" destOrd="0" presId="urn:microsoft.com/office/officeart/2008/layout/AlternatingHexagons"/>
    <dgm:cxn modelId="{AE40F59F-A33A-4FFD-A20D-2E780DB34BB0}" type="presParOf" srcId="{B2B46F12-DC3F-4082-B2C1-80593C39EF92}" destId="{285C849C-CC54-4992-A6E3-BE9D943DC68B}" srcOrd="3" destOrd="0" presId="urn:microsoft.com/office/officeart/2008/layout/AlternatingHexagons"/>
    <dgm:cxn modelId="{99BE8915-366E-4D9E-ACCF-2EEC41BDDE01}" type="presParOf" srcId="{B2B46F12-DC3F-4082-B2C1-80593C39EF92}" destId="{4B3DB51F-B898-4FE0-84D9-434551245F5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07A20-8183-4FD5-B51F-6D8BE83ED909}">
      <dsp:nvSpPr>
        <dsp:cNvPr id="0" name=""/>
        <dsp:cNvSpPr/>
      </dsp:nvSpPr>
      <dsp:spPr>
        <a:xfrm rot="5400000">
          <a:off x="2660646" y="145323"/>
          <a:ext cx="1428863" cy="123337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跨科協作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949890" y="269433"/>
        <a:ext cx="850375" cy="985157"/>
      </dsp:txXfrm>
    </dsp:sp>
    <dsp:sp modelId="{7E890040-F9E7-4DF3-82BD-EC47041AE64A}">
      <dsp:nvSpPr>
        <dsp:cNvPr id="0" name=""/>
        <dsp:cNvSpPr/>
      </dsp:nvSpPr>
      <dsp:spPr>
        <a:xfrm>
          <a:off x="3903655" y="287572"/>
          <a:ext cx="1594611" cy="857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D8398A-D523-4E8A-BE7F-8416B2EFDD6A}">
      <dsp:nvSpPr>
        <dsp:cNvPr id="0" name=""/>
        <dsp:cNvSpPr/>
      </dsp:nvSpPr>
      <dsp:spPr>
        <a:xfrm rot="5400000">
          <a:off x="1165830" y="114337"/>
          <a:ext cx="1428863" cy="124311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級本活動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452424" y="244127"/>
        <a:ext cx="855675" cy="983534"/>
      </dsp:txXfrm>
    </dsp:sp>
    <dsp:sp modelId="{6EBF73FD-0915-4BF6-BB7F-72780FB1341F}">
      <dsp:nvSpPr>
        <dsp:cNvPr id="0" name=""/>
        <dsp:cNvSpPr/>
      </dsp:nvSpPr>
      <dsp:spPr>
        <a:xfrm rot="5400000">
          <a:off x="1818681" y="1223588"/>
          <a:ext cx="1516567" cy="148239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STEAM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活動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080049" y="1456417"/>
        <a:ext cx="993831" cy="1016739"/>
      </dsp:txXfrm>
    </dsp:sp>
    <dsp:sp modelId="{646823AC-A540-4AFD-9E89-038EB76EA26B}">
      <dsp:nvSpPr>
        <dsp:cNvPr id="0" name=""/>
        <dsp:cNvSpPr/>
      </dsp:nvSpPr>
      <dsp:spPr>
        <a:xfrm>
          <a:off x="354358" y="1544243"/>
          <a:ext cx="1543172" cy="857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C8017-FF4E-4D1D-8602-669D384C29A1}">
      <dsp:nvSpPr>
        <dsp:cNvPr id="0" name=""/>
        <dsp:cNvSpPr/>
      </dsp:nvSpPr>
      <dsp:spPr>
        <a:xfrm rot="5400000">
          <a:off x="3325041" y="1389388"/>
          <a:ext cx="1428863" cy="124767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ts val="12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244600">
            <a:lnSpc>
              <a:spcPts val="1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生涯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244600">
            <a:lnSpc>
              <a:spcPts val="1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規劃</a:t>
          </a:r>
          <a:endParaRPr 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3610397" y="1521838"/>
        <a:ext cx="858151" cy="982773"/>
      </dsp:txXfrm>
    </dsp:sp>
    <dsp:sp modelId="{D19F1429-A83B-4688-9434-4385DBBD18D3}">
      <dsp:nvSpPr>
        <dsp:cNvPr id="0" name=""/>
        <dsp:cNvSpPr/>
      </dsp:nvSpPr>
      <dsp:spPr>
        <a:xfrm rot="5400000">
          <a:off x="2529945" y="2608018"/>
          <a:ext cx="1428863" cy="124311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運動體驗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816539" y="2737808"/>
        <a:ext cx="855675" cy="983534"/>
      </dsp:txXfrm>
    </dsp:sp>
    <dsp:sp modelId="{5F208717-B3A6-4E36-9FB1-ABBBA55ACA02}">
      <dsp:nvSpPr>
        <dsp:cNvPr id="0" name=""/>
        <dsp:cNvSpPr/>
      </dsp:nvSpPr>
      <dsp:spPr>
        <a:xfrm>
          <a:off x="3903655" y="2800915"/>
          <a:ext cx="1594611" cy="857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DB51F-B898-4FE0-84D9-434551245F50}">
      <dsp:nvSpPr>
        <dsp:cNvPr id="0" name=""/>
        <dsp:cNvSpPr/>
      </dsp:nvSpPr>
      <dsp:spPr>
        <a:xfrm rot="5400000">
          <a:off x="1187385" y="2608018"/>
          <a:ext cx="1428863" cy="124311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功課指導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473979" y="2737808"/>
        <a:ext cx="855675" cy="983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hexagon" r:blip="" rot="90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type="hexagon" r:blip="" rot="90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991CB-6475-F944-96C8-BF8EBECA30DC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8B38B-E02E-8D46-9B55-9C49B18367ED}" type="slidenum">
              <a:rPr kumimoji="1" lang="zh-HK" altLang="en-US" smtClean="0"/>
            </a:fld>
            <a:endParaRPr kumimoji="1"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g11c8f7fe51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8" name="Google Shape;2108;g11c8f7fe51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fb4fd71ad3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fb4fd71ad3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63006A-9DEC-0244-9ECA-FB8751036555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63006A-9DEC-0244-9ECA-FB8751036555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77cf0412cd_0_3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Google Shape;1518;g77cf0412cd_0_39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g12f673a954e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8" name="Google Shape;2198;g12f673a954e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61f1f213bd_3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61f1f213bd_3_4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HK" altLang="en-US" sz="1100" b="1" i="0" u="none" strike="noStrike" cap="none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對象：</a:t>
            </a:r>
            <a:r>
              <a:rPr lang="zh-HK" altLang="en-US" sz="1100" b="0" i="0" u="none" strike="noStrike" cap="none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適合所有在港澳地區的中小學生參加。</a:t>
            </a:r>
            <a:endParaRPr lang="zh-HK" altLang="en-US" sz="1100" b="0" i="0" u="none" strike="noStrike" cap="none">
              <a:solidFill>
                <a:srgbClr val="000000"/>
              </a:solidFill>
              <a:effectLst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r>
              <a:rPr lang="zh-HK" altLang="en-US" sz="1100" b="1" i="0" u="none" strike="noStrike" cap="none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組別：</a:t>
            </a:r>
            <a:r>
              <a:rPr lang="zh-HK" altLang="en-US" sz="1100" b="0" i="0" u="none" strike="noStrike" cap="none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 初小組別（小一至小三）</a:t>
            </a:r>
            <a:br>
              <a:rPr lang="zh-HK" altLang="en-US" sz="1100" b="0" i="0" u="none" strike="noStrike" cap="none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zh-HK" altLang="en-US" sz="1100" b="0" i="0" u="none" strike="noStrike" cap="none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高小組別（小四至小六）</a:t>
            </a:r>
            <a:br>
              <a:rPr lang="zh-HK" altLang="en-US" sz="1100" b="0" i="0" u="none" strike="noStrike" cap="none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zh-HK" altLang="en-US" sz="1100" b="0" i="0" u="none" strike="noStrike" cap="none">
                <a:solidFill>
                  <a:srgbClr val="000000"/>
                </a:solidFill>
                <a:effectLst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中學組別（中一至中三）</a:t>
            </a:r>
            <a:endParaRPr lang="en-US" altLang="zh-HK" sz="1100" b="0" i="0" u="none" strike="noStrike" cap="none">
              <a:solidFill>
                <a:srgbClr val="000000"/>
              </a:solidFill>
              <a:effectLst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endParaRPr lang="zh-HK" altLang="en-US" sz="1100" b="0" i="0" u="none" strike="noStrike" cap="none">
              <a:solidFill>
                <a:srgbClr val="000000"/>
              </a:solidFill>
              <a:effectLst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zh-HK" altLang="en-US" sz="1100" b="0" i="0" u="none" strike="noStrike" cap="none">
              <a:solidFill>
                <a:srgbClr val="000000"/>
              </a:solidFill>
              <a:effectLst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reepik.com/" TargetMode="External"/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image7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1F4-4C54-45D8-9B78-7AD65B67A7A4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115C-19E5-4B03-AE13-01360D1CAC83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1F4-4C54-45D8-9B78-7AD65B67A7A4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115C-19E5-4B03-AE13-01360D1CAC83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75DD-23F6-46C0-BC84-006405FC13B8}" type="datetimeFigureOut">
              <a:rPr lang="zh-HK" altLang="en-US" smtClean="0"/>
            </a:fld>
            <a:endParaRPr lang="zh-HK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C31E-A51F-4B0C-A222-55A776800DC2}" type="slidenum">
              <a:rPr lang="zh-HK" altLang="en-US" smtClean="0"/>
            </a:fld>
            <a:endParaRPr lang="zh-HK" altLang="en-US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A26-5EAD-47A1-9C72-94A573F62539}" type="datetimeFigureOut">
              <a:rPr lang="en-US" smtClean="0"/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316E-09B8-4C42-AFCC-1A5F51A09CB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A26-5EAD-47A1-9C72-94A573F62539}" type="datetimeFigureOut">
              <a:rPr lang="en-US" smtClean="0"/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316E-09B8-4C42-AFCC-1A5F51A09CB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A26-5EAD-47A1-9C72-94A573F62539}" type="datetimeFigureOut">
              <a:rPr lang="en-US" smtClean="0"/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316E-09B8-4C42-AFCC-1A5F51A09CB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A26-5EAD-47A1-9C72-94A573F62539}" type="datetimeFigureOut">
              <a:rPr lang="en-US" smtClean="0"/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316E-09B8-4C42-AFCC-1A5F51A09CB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A26-5EAD-47A1-9C72-94A573F62539}" type="datetimeFigureOut">
              <a:rPr lang="en-US" smtClean="0"/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316E-09B8-4C42-AFCC-1A5F51A09CB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A26-5EAD-47A1-9C72-94A573F62539}" type="datetimeFigureOut">
              <a:rPr lang="en-US" smtClean="0"/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316E-09B8-4C42-AFCC-1A5F51A09CB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A26-5EAD-47A1-9C72-94A573F62539}" type="datetimeFigureOut">
              <a:rPr lang="en-US" smtClean="0"/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316E-09B8-4C42-AFCC-1A5F51A09CB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A26-5EAD-47A1-9C72-94A573F62539}" type="datetimeFigureOut">
              <a:rPr lang="en-US" smtClean="0"/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316E-09B8-4C42-AFCC-1A5F51A09CB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A26-5EAD-47A1-9C72-94A573F62539}" type="datetimeFigureOut">
              <a:rPr lang="en-US" smtClean="0"/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316E-09B8-4C42-AFCC-1A5F51A09CB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1F4-4C54-45D8-9B78-7AD65B67A7A4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115C-19E5-4B03-AE13-01360D1CAC83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A26-5EAD-47A1-9C72-94A573F62539}" type="datetimeFigureOut">
              <a:rPr lang="en-US" smtClean="0"/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316E-09B8-4C42-AFCC-1A5F51A09CB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EA26-5EAD-47A1-9C72-94A573F62539}" type="datetimeFigureOut">
              <a:rPr lang="en-US" smtClean="0"/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6316E-09B8-4C42-AFCC-1A5F51A09CB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4" name="Google Shape;1444;p34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445" name="Google Shape;1445;p3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6" name="Google Shape;1446;p3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7" name="Google Shape;1447;p3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8" name="Google Shape;1448;p3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9" name="Google Shape;1449;p3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0" name="Google Shape;1450;p3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3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3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3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3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3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3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3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3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3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3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3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3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3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3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3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3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3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3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3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3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3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3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73" name="Google Shape;1473;p34"/>
          <p:cNvSpPr/>
          <p:nvPr/>
        </p:nvSpPr>
        <p:spPr>
          <a:xfrm rot="-829667" flipH="1">
            <a:off x="-1611414" y="-738147"/>
            <a:ext cx="6686603" cy="1686973"/>
          </a:xfrm>
          <a:custGeom>
            <a:avLst/>
            <a:gdLst/>
            <a:ahLst/>
            <a:cxnLst/>
            <a:rect l="l" t="t" r="r" b="b"/>
            <a:pathLst>
              <a:path w="134939" h="31803" extrusionOk="0">
                <a:moveTo>
                  <a:pt x="134939" y="1"/>
                </a:moveTo>
                <a:cubicBezTo>
                  <a:pt x="114750" y="4786"/>
                  <a:pt x="93310" y="6977"/>
                  <a:pt x="72230" y="9105"/>
                </a:cubicBezTo>
                <a:cubicBezTo>
                  <a:pt x="48349" y="11516"/>
                  <a:pt x="24470" y="13928"/>
                  <a:pt x="585" y="16339"/>
                </a:cubicBezTo>
                <a:cubicBezTo>
                  <a:pt x="251" y="20455"/>
                  <a:pt x="1" y="24749"/>
                  <a:pt x="3960" y="28015"/>
                </a:cubicBezTo>
                <a:cubicBezTo>
                  <a:pt x="6682" y="30260"/>
                  <a:pt x="12088" y="31802"/>
                  <a:pt x="17937" y="31802"/>
                </a:cubicBezTo>
                <a:cubicBezTo>
                  <a:pt x="20597" y="31802"/>
                  <a:pt x="23348" y="31483"/>
                  <a:pt x="25980" y="30766"/>
                </a:cubicBezTo>
                <a:cubicBezTo>
                  <a:pt x="32163" y="29087"/>
                  <a:pt x="35942" y="25787"/>
                  <a:pt x="41903" y="23890"/>
                </a:cubicBezTo>
                <a:cubicBezTo>
                  <a:pt x="45043" y="22893"/>
                  <a:pt x="48692" y="22363"/>
                  <a:pt x="52086" y="22363"/>
                </a:cubicBezTo>
                <a:cubicBezTo>
                  <a:pt x="53701" y="22363"/>
                  <a:pt x="55258" y="22483"/>
                  <a:pt x="56674" y="22729"/>
                </a:cubicBezTo>
                <a:cubicBezTo>
                  <a:pt x="63380" y="23895"/>
                  <a:pt x="66051" y="27406"/>
                  <a:pt x="71526" y="29398"/>
                </a:cubicBezTo>
                <a:cubicBezTo>
                  <a:pt x="74898" y="30623"/>
                  <a:pt x="79253" y="31186"/>
                  <a:pt x="83941" y="31186"/>
                </a:cubicBezTo>
                <a:cubicBezTo>
                  <a:pt x="90001" y="31186"/>
                  <a:pt x="96617" y="30245"/>
                  <a:pt x="102380" y="28577"/>
                </a:cubicBezTo>
                <a:cubicBezTo>
                  <a:pt x="112598" y="25622"/>
                  <a:pt x="120271" y="20767"/>
                  <a:pt x="125057" y="15759"/>
                </a:cubicBezTo>
                <a:cubicBezTo>
                  <a:pt x="129837" y="10756"/>
                  <a:pt x="132051" y="5551"/>
                  <a:pt x="134009" y="417"/>
                </a:cubicBezTo>
                <a:lnTo>
                  <a:pt x="1349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34"/>
          <p:cNvSpPr/>
          <p:nvPr/>
        </p:nvSpPr>
        <p:spPr>
          <a:xfrm rot="310116" flipH="1">
            <a:off x="6554740" y="5553163"/>
            <a:ext cx="6698947" cy="2300444"/>
          </a:xfrm>
          <a:custGeom>
            <a:avLst/>
            <a:gdLst/>
            <a:ahLst/>
            <a:cxnLst/>
            <a:rect l="l" t="t" r="r" b="b"/>
            <a:pathLst>
              <a:path w="125118" h="42966" extrusionOk="0">
                <a:moveTo>
                  <a:pt x="24239" y="0"/>
                </a:moveTo>
                <a:cubicBezTo>
                  <a:pt x="22353" y="0"/>
                  <a:pt x="20491" y="377"/>
                  <a:pt x="18816" y="1245"/>
                </a:cubicBezTo>
                <a:cubicBezTo>
                  <a:pt x="15513" y="2959"/>
                  <a:pt x="13242" y="6876"/>
                  <a:pt x="14159" y="10481"/>
                </a:cubicBezTo>
                <a:cubicBezTo>
                  <a:pt x="14710" y="12666"/>
                  <a:pt x="16320" y="14837"/>
                  <a:pt x="15542" y="16951"/>
                </a:cubicBezTo>
                <a:cubicBezTo>
                  <a:pt x="14821" y="18913"/>
                  <a:pt x="12451" y="19583"/>
                  <a:pt x="10304" y="19583"/>
                </a:cubicBezTo>
                <a:cubicBezTo>
                  <a:pt x="10101" y="19583"/>
                  <a:pt x="9900" y="19577"/>
                  <a:pt x="9703" y="19566"/>
                </a:cubicBezTo>
                <a:cubicBezTo>
                  <a:pt x="8574" y="19500"/>
                  <a:pt x="7402" y="19348"/>
                  <a:pt x="6265" y="19348"/>
                </a:cubicBezTo>
                <a:cubicBezTo>
                  <a:pt x="5098" y="19348"/>
                  <a:pt x="3968" y="19509"/>
                  <a:pt x="2964" y="20090"/>
                </a:cubicBezTo>
                <a:cubicBezTo>
                  <a:pt x="14" y="21803"/>
                  <a:pt x="1" y="26381"/>
                  <a:pt x="2092" y="29075"/>
                </a:cubicBezTo>
                <a:cubicBezTo>
                  <a:pt x="4177" y="31770"/>
                  <a:pt x="7594" y="33011"/>
                  <a:pt x="10855" y="34016"/>
                </a:cubicBezTo>
                <a:cubicBezTo>
                  <a:pt x="36292" y="41849"/>
                  <a:pt x="63139" y="42966"/>
                  <a:pt x="89858" y="42966"/>
                </a:cubicBezTo>
                <a:cubicBezTo>
                  <a:pt x="94899" y="42966"/>
                  <a:pt x="99936" y="42926"/>
                  <a:pt x="104957" y="42884"/>
                </a:cubicBezTo>
                <a:cubicBezTo>
                  <a:pt x="108601" y="42850"/>
                  <a:pt x="112319" y="42813"/>
                  <a:pt x="115779" y="41666"/>
                </a:cubicBezTo>
                <a:cubicBezTo>
                  <a:pt x="119238" y="40519"/>
                  <a:pt x="122471" y="38065"/>
                  <a:pt x="123604" y="34601"/>
                </a:cubicBezTo>
                <a:cubicBezTo>
                  <a:pt x="125118" y="29986"/>
                  <a:pt x="121844" y="24525"/>
                  <a:pt x="117973" y="22162"/>
                </a:cubicBezTo>
                <a:cubicBezTo>
                  <a:pt x="111923" y="18457"/>
                  <a:pt x="104906" y="16819"/>
                  <a:pt x="97884" y="16427"/>
                </a:cubicBezTo>
                <a:cubicBezTo>
                  <a:pt x="96474" y="16347"/>
                  <a:pt x="95064" y="16313"/>
                  <a:pt x="93655" y="16313"/>
                </a:cubicBezTo>
                <a:cubicBezTo>
                  <a:pt x="86962" y="16313"/>
                  <a:pt x="80273" y="17087"/>
                  <a:pt x="73583" y="17461"/>
                </a:cubicBezTo>
                <a:cubicBezTo>
                  <a:pt x="73056" y="17490"/>
                  <a:pt x="72519" y="17514"/>
                  <a:pt x="71981" y="17514"/>
                </a:cubicBezTo>
                <a:cubicBezTo>
                  <a:pt x="70417" y="17514"/>
                  <a:pt x="68856" y="17313"/>
                  <a:pt x="67580" y="16455"/>
                </a:cubicBezTo>
                <a:cubicBezTo>
                  <a:pt x="64924" y="14662"/>
                  <a:pt x="64664" y="10938"/>
                  <a:pt x="63413" y="7989"/>
                </a:cubicBezTo>
                <a:cubicBezTo>
                  <a:pt x="61559" y="3591"/>
                  <a:pt x="56821" y="688"/>
                  <a:pt x="52091" y="688"/>
                </a:cubicBezTo>
                <a:cubicBezTo>
                  <a:pt x="51126" y="688"/>
                  <a:pt x="50162" y="808"/>
                  <a:pt x="49223" y="1062"/>
                </a:cubicBezTo>
                <a:cubicBezTo>
                  <a:pt x="46132" y="1897"/>
                  <a:pt x="43376" y="3959"/>
                  <a:pt x="40181" y="4181"/>
                </a:cubicBezTo>
                <a:cubicBezTo>
                  <a:pt x="39985" y="4195"/>
                  <a:pt x="39789" y="4201"/>
                  <a:pt x="39595" y="4201"/>
                </a:cubicBezTo>
                <a:cubicBezTo>
                  <a:pt x="36134" y="4201"/>
                  <a:pt x="32968" y="2138"/>
                  <a:pt x="29666" y="967"/>
                </a:cubicBezTo>
                <a:cubicBezTo>
                  <a:pt x="27934" y="357"/>
                  <a:pt x="26075" y="0"/>
                  <a:pt x="24239" y="0"/>
                </a:cubicBezTo>
                <a:close/>
              </a:path>
            </a:pathLst>
          </a:custGeom>
          <a:solidFill>
            <a:srgbClr val="4BC6D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34"/>
          <p:cNvSpPr txBox="1">
            <a:spLocks noGrp="1"/>
          </p:cNvSpPr>
          <p:nvPr>
            <p:ph type="title"/>
          </p:nvPr>
        </p:nvSpPr>
        <p:spPr>
          <a:xfrm>
            <a:off x="960000" y="285756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9pPr>
          </a:lstStyle>
          <a:p/>
        </p:txBody>
      </p:sp>
      <p:sp>
        <p:nvSpPr>
          <p:cNvPr id="1476" name="Google Shape;1476;p34"/>
          <p:cNvSpPr txBox="1">
            <a:spLocks noGrp="1"/>
          </p:cNvSpPr>
          <p:nvPr>
            <p:ph type="subTitle" idx="1"/>
          </p:nvPr>
        </p:nvSpPr>
        <p:spPr>
          <a:xfrm>
            <a:off x="960000" y="3538020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7" name="Google Shape;1477;p34"/>
          <p:cNvSpPr txBox="1">
            <a:spLocks noGrp="1"/>
          </p:cNvSpPr>
          <p:nvPr>
            <p:ph type="title" idx="2"/>
          </p:nvPr>
        </p:nvSpPr>
        <p:spPr>
          <a:xfrm>
            <a:off x="4538400" y="374079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9pPr>
          </a:lstStyle>
          <a:p/>
        </p:txBody>
      </p:sp>
      <p:sp>
        <p:nvSpPr>
          <p:cNvPr id="1478" name="Google Shape;1478;p34"/>
          <p:cNvSpPr txBox="1">
            <a:spLocks noGrp="1"/>
          </p:cNvSpPr>
          <p:nvPr>
            <p:ph type="subTitle" idx="3"/>
          </p:nvPr>
        </p:nvSpPr>
        <p:spPr>
          <a:xfrm>
            <a:off x="4538400" y="4421253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9" name="Google Shape;1479;p34"/>
          <p:cNvSpPr txBox="1">
            <a:spLocks noGrp="1"/>
          </p:cNvSpPr>
          <p:nvPr>
            <p:ph type="title" idx="4"/>
          </p:nvPr>
        </p:nvSpPr>
        <p:spPr>
          <a:xfrm>
            <a:off x="8116800" y="285756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9pPr>
          </a:lstStyle>
          <a:p/>
        </p:txBody>
      </p:sp>
      <p:sp>
        <p:nvSpPr>
          <p:cNvPr id="1480" name="Google Shape;1480;p34"/>
          <p:cNvSpPr txBox="1">
            <a:spLocks noGrp="1"/>
          </p:cNvSpPr>
          <p:nvPr>
            <p:ph type="subTitle" idx="5"/>
          </p:nvPr>
        </p:nvSpPr>
        <p:spPr>
          <a:xfrm>
            <a:off x="8116800" y="3538020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1" name="Google Shape;1481;p34"/>
          <p:cNvSpPr txBox="1">
            <a:spLocks noGrp="1"/>
          </p:cNvSpPr>
          <p:nvPr>
            <p:ph type="title" idx="6"/>
          </p:nvPr>
        </p:nvSpPr>
        <p:spPr>
          <a:xfrm>
            <a:off x="960000" y="731520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5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oiny"/>
              <a:buNone/>
              <a:defRPr>
                <a:latin typeface="Coiny"/>
                <a:ea typeface="Coiny"/>
                <a:cs typeface="Coiny"/>
                <a:sym typeface="Coiny"/>
              </a:defRPr>
            </a:lvl9pPr>
          </a:lstStyle>
          <a:p/>
        </p:txBody>
      </p:sp>
      <p:sp>
        <p:nvSpPr>
          <p:cNvPr id="1482" name="Google Shape;1482;p34"/>
          <p:cNvSpPr/>
          <p:nvPr/>
        </p:nvSpPr>
        <p:spPr>
          <a:xfrm rot="-6313481" flipH="1">
            <a:off x="11304651" y="4992386"/>
            <a:ext cx="428887" cy="446508"/>
          </a:xfrm>
          <a:custGeom>
            <a:avLst/>
            <a:gdLst/>
            <a:ahLst/>
            <a:cxnLst/>
            <a:rect l="l" t="t" r="r" b="b"/>
            <a:pathLst>
              <a:path w="7716" h="8033" fill="none" extrusionOk="0">
                <a:moveTo>
                  <a:pt x="0" y="8032"/>
                </a:moveTo>
                <a:cubicBezTo>
                  <a:pt x="623" y="6466"/>
                  <a:pt x="2666" y="5640"/>
                  <a:pt x="4204" y="6344"/>
                </a:cubicBezTo>
                <a:cubicBezTo>
                  <a:pt x="4786" y="6608"/>
                  <a:pt x="5285" y="7438"/>
                  <a:pt x="4771" y="7816"/>
                </a:cubicBezTo>
                <a:cubicBezTo>
                  <a:pt x="4511" y="8010"/>
                  <a:pt x="4120" y="7925"/>
                  <a:pt x="3888" y="7698"/>
                </a:cubicBezTo>
                <a:cubicBezTo>
                  <a:pt x="3657" y="7472"/>
                  <a:pt x="3553" y="7146"/>
                  <a:pt x="3501" y="6830"/>
                </a:cubicBezTo>
                <a:cubicBezTo>
                  <a:pt x="3318" y="5773"/>
                  <a:pt x="3614" y="4593"/>
                  <a:pt x="4440" y="3904"/>
                </a:cubicBezTo>
                <a:cubicBezTo>
                  <a:pt x="5261" y="3219"/>
                  <a:pt x="6631" y="3190"/>
                  <a:pt x="7348" y="3989"/>
                </a:cubicBezTo>
                <a:cubicBezTo>
                  <a:pt x="7602" y="4272"/>
                  <a:pt x="7716" y="4804"/>
                  <a:pt x="7376" y="4970"/>
                </a:cubicBezTo>
                <a:cubicBezTo>
                  <a:pt x="7210" y="5050"/>
                  <a:pt x="7012" y="4998"/>
                  <a:pt x="6847" y="4928"/>
                </a:cubicBezTo>
                <a:cubicBezTo>
                  <a:pt x="6008" y="4545"/>
                  <a:pt x="5544" y="3582"/>
                  <a:pt x="5522" y="2658"/>
                </a:cubicBezTo>
                <a:cubicBezTo>
                  <a:pt x="5502" y="1733"/>
                  <a:pt x="5842" y="840"/>
                  <a:pt x="6224" y="1"/>
                </a:cubicBezTo>
              </a:path>
            </a:pathLst>
          </a:custGeom>
          <a:noFill/>
          <a:ln w="19050" cap="rnd" cmpd="sng">
            <a:solidFill>
              <a:srgbClr val="193E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83" name="Google Shape;1483;p34"/>
          <p:cNvGrpSpPr/>
          <p:nvPr/>
        </p:nvGrpSpPr>
        <p:grpSpPr>
          <a:xfrm>
            <a:off x="2294392" y="6241156"/>
            <a:ext cx="207267" cy="243833"/>
            <a:chOff x="5803200" y="3023808"/>
            <a:chExt cx="96775" cy="117900"/>
          </a:xfrm>
        </p:grpSpPr>
        <p:sp>
          <p:nvSpPr>
            <p:cNvPr id="1484" name="Google Shape;1484;p34"/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34"/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34"/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7" name="Google Shape;1487;p34"/>
          <p:cNvSpPr/>
          <p:nvPr/>
        </p:nvSpPr>
        <p:spPr>
          <a:xfrm rot="1261609">
            <a:off x="11015336" y="499625"/>
            <a:ext cx="451393" cy="439428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34"/>
          <p:cNvSpPr/>
          <p:nvPr/>
        </p:nvSpPr>
        <p:spPr>
          <a:xfrm rot="1805093">
            <a:off x="367713" y="1513497"/>
            <a:ext cx="481664" cy="350177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5"/>
          <p:cNvGrpSpPr/>
          <p:nvPr/>
        </p:nvGrpSpPr>
        <p:grpSpPr>
          <a:xfrm>
            <a:off x="800" y="0"/>
            <a:ext cx="12190400" cy="6858000"/>
            <a:chOff x="10900" y="0"/>
            <a:chExt cx="9142800" cy="5143500"/>
          </a:xfrm>
        </p:grpSpPr>
        <p:cxnSp>
          <p:nvCxnSpPr>
            <p:cNvPr id="156" name="Google Shape;156;p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4" name="Google Shape;184;p5"/>
          <p:cNvSpPr txBox="1">
            <a:spLocks noGrp="1"/>
          </p:cNvSpPr>
          <p:nvPr>
            <p:ph type="subTitle" idx="1"/>
          </p:nvPr>
        </p:nvSpPr>
        <p:spPr>
          <a:xfrm>
            <a:off x="2310584" y="3262984"/>
            <a:ext cx="2706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2935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9pPr>
          </a:lstStyle>
          <a:p/>
        </p:txBody>
      </p:sp>
      <p:sp>
        <p:nvSpPr>
          <p:cNvPr id="185" name="Google Shape;185;p5"/>
          <p:cNvSpPr txBox="1">
            <a:spLocks noGrp="1"/>
          </p:cNvSpPr>
          <p:nvPr>
            <p:ph type="subTitle" idx="2"/>
          </p:nvPr>
        </p:nvSpPr>
        <p:spPr>
          <a:xfrm>
            <a:off x="7205533" y="3262967"/>
            <a:ext cx="270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2935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iny"/>
              <a:buNone/>
              <a:defRPr sz="3335">
                <a:latin typeface="Coiny"/>
                <a:ea typeface="Coiny"/>
                <a:cs typeface="Coiny"/>
                <a:sym typeface="Coiny"/>
              </a:defRPr>
            </a:lvl9pPr>
          </a:lstStyle>
          <a:p/>
        </p:txBody>
      </p:sp>
      <p:sp>
        <p:nvSpPr>
          <p:cNvPr id="186" name="Google Shape;186;p5"/>
          <p:cNvSpPr txBox="1">
            <a:spLocks noGrp="1"/>
          </p:cNvSpPr>
          <p:nvPr>
            <p:ph type="subTitle" idx="3"/>
          </p:nvPr>
        </p:nvSpPr>
        <p:spPr>
          <a:xfrm>
            <a:off x="1591184" y="3806148"/>
            <a:ext cx="4145200" cy="14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5"/>
          <p:cNvSpPr txBox="1">
            <a:spLocks noGrp="1"/>
          </p:cNvSpPr>
          <p:nvPr>
            <p:ph type="subTitle" idx="4"/>
          </p:nvPr>
        </p:nvSpPr>
        <p:spPr>
          <a:xfrm>
            <a:off x="6486333" y="3806133"/>
            <a:ext cx="4145200" cy="1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5"/>
          <p:cNvSpPr txBox="1">
            <a:spLocks noGrp="1"/>
          </p:cNvSpPr>
          <p:nvPr>
            <p:ph type="title"/>
          </p:nvPr>
        </p:nvSpPr>
        <p:spPr>
          <a:xfrm>
            <a:off x="960000" y="731520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65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Coiny"/>
              <a:buNone/>
              <a:defRPr sz="4800">
                <a:latin typeface="Coiny"/>
                <a:ea typeface="Coiny"/>
                <a:cs typeface="Coiny"/>
                <a:sym typeface="Coiny"/>
              </a:defRPr>
            </a:lvl9pPr>
          </a:lstStyle>
          <a:p/>
        </p:txBody>
      </p:sp>
      <p:sp>
        <p:nvSpPr>
          <p:cNvPr id="189" name="Google Shape;189;p5"/>
          <p:cNvSpPr/>
          <p:nvPr/>
        </p:nvSpPr>
        <p:spPr>
          <a:xfrm rot="250922" flipH="1">
            <a:off x="-980103" y="5871464"/>
            <a:ext cx="8339593" cy="1804680"/>
          </a:xfrm>
          <a:custGeom>
            <a:avLst/>
            <a:gdLst/>
            <a:ahLst/>
            <a:cxnLst/>
            <a:rect l="l" t="t" r="r" b="b"/>
            <a:pathLst>
              <a:path w="103665" h="22433" extrusionOk="0">
                <a:moveTo>
                  <a:pt x="71204" y="0"/>
                </a:moveTo>
                <a:cubicBezTo>
                  <a:pt x="70230" y="0"/>
                  <a:pt x="69241" y="199"/>
                  <a:pt x="68355" y="572"/>
                </a:cubicBezTo>
                <a:cubicBezTo>
                  <a:pt x="65920" y="1591"/>
                  <a:pt x="64069" y="3611"/>
                  <a:pt x="62267" y="5541"/>
                </a:cubicBezTo>
                <a:cubicBezTo>
                  <a:pt x="60464" y="7466"/>
                  <a:pt x="58530" y="9435"/>
                  <a:pt x="56032" y="10293"/>
                </a:cubicBezTo>
                <a:cubicBezTo>
                  <a:pt x="55019" y="10641"/>
                  <a:pt x="53970" y="10786"/>
                  <a:pt x="52910" y="10786"/>
                </a:cubicBezTo>
                <a:cubicBezTo>
                  <a:pt x="50858" y="10786"/>
                  <a:pt x="48763" y="10240"/>
                  <a:pt x="46807" y="9553"/>
                </a:cubicBezTo>
                <a:cubicBezTo>
                  <a:pt x="43843" y="8510"/>
                  <a:pt x="40935" y="7131"/>
                  <a:pt x="37807" y="6820"/>
                </a:cubicBezTo>
                <a:cubicBezTo>
                  <a:pt x="37310" y="6769"/>
                  <a:pt x="36812" y="6747"/>
                  <a:pt x="36314" y="6747"/>
                </a:cubicBezTo>
                <a:cubicBezTo>
                  <a:pt x="31031" y="6747"/>
                  <a:pt x="25698" y="9321"/>
                  <a:pt x="20562" y="9321"/>
                </a:cubicBezTo>
                <a:cubicBezTo>
                  <a:pt x="19211" y="9321"/>
                  <a:pt x="17874" y="9143"/>
                  <a:pt x="16556" y="8693"/>
                </a:cubicBezTo>
                <a:cubicBezTo>
                  <a:pt x="13559" y="7674"/>
                  <a:pt x="11020" y="5314"/>
                  <a:pt x="7873" y="4989"/>
                </a:cubicBezTo>
                <a:cubicBezTo>
                  <a:pt x="7592" y="4960"/>
                  <a:pt x="7319" y="4946"/>
                  <a:pt x="7053" y="4946"/>
                </a:cubicBezTo>
                <a:cubicBezTo>
                  <a:pt x="2419" y="4946"/>
                  <a:pt x="1" y="9220"/>
                  <a:pt x="95" y="13541"/>
                </a:cubicBezTo>
                <a:cubicBezTo>
                  <a:pt x="174" y="17141"/>
                  <a:pt x="1724" y="18377"/>
                  <a:pt x="4844" y="18377"/>
                </a:cubicBezTo>
                <a:cubicBezTo>
                  <a:pt x="5237" y="18377"/>
                  <a:pt x="5655" y="18357"/>
                  <a:pt x="6098" y="18320"/>
                </a:cubicBezTo>
                <a:cubicBezTo>
                  <a:pt x="11356" y="17882"/>
                  <a:pt x="16546" y="17131"/>
                  <a:pt x="21827" y="16900"/>
                </a:cubicBezTo>
                <a:cubicBezTo>
                  <a:pt x="24207" y="16798"/>
                  <a:pt x="26588" y="16747"/>
                  <a:pt x="28970" y="16747"/>
                </a:cubicBezTo>
                <a:cubicBezTo>
                  <a:pt x="37306" y="16747"/>
                  <a:pt x="45639" y="17371"/>
                  <a:pt x="53876" y="18623"/>
                </a:cubicBezTo>
                <a:cubicBezTo>
                  <a:pt x="61266" y="19742"/>
                  <a:pt x="68582" y="21365"/>
                  <a:pt x="76019" y="22077"/>
                </a:cubicBezTo>
                <a:cubicBezTo>
                  <a:pt x="78341" y="22301"/>
                  <a:pt x="80685" y="22433"/>
                  <a:pt x="83026" y="22433"/>
                </a:cubicBezTo>
                <a:cubicBezTo>
                  <a:pt x="88182" y="22433"/>
                  <a:pt x="93321" y="21793"/>
                  <a:pt x="98166" y="20086"/>
                </a:cubicBezTo>
                <a:cubicBezTo>
                  <a:pt x="99738" y="19529"/>
                  <a:pt x="101337" y="18816"/>
                  <a:pt x="102371" y="17509"/>
                </a:cubicBezTo>
                <a:cubicBezTo>
                  <a:pt x="103404" y="16202"/>
                  <a:pt x="103665" y="14153"/>
                  <a:pt x="102541" y="12922"/>
                </a:cubicBezTo>
                <a:cubicBezTo>
                  <a:pt x="100965" y="11199"/>
                  <a:pt x="97671" y="11879"/>
                  <a:pt x="96364" y="9945"/>
                </a:cubicBezTo>
                <a:cubicBezTo>
                  <a:pt x="95576" y="8784"/>
                  <a:pt x="95906" y="7164"/>
                  <a:pt x="95297" y="5900"/>
                </a:cubicBezTo>
                <a:cubicBezTo>
                  <a:pt x="94672" y="4592"/>
                  <a:pt x="93222" y="4013"/>
                  <a:pt x="91734" y="4013"/>
                </a:cubicBezTo>
                <a:cubicBezTo>
                  <a:pt x="91063" y="4013"/>
                  <a:pt x="90385" y="4130"/>
                  <a:pt x="89771" y="4352"/>
                </a:cubicBezTo>
                <a:cubicBezTo>
                  <a:pt x="87798" y="5064"/>
                  <a:pt x="86199" y="6536"/>
                  <a:pt x="84339" y="7514"/>
                </a:cubicBezTo>
                <a:cubicBezTo>
                  <a:pt x="83332" y="8042"/>
                  <a:pt x="82144" y="8401"/>
                  <a:pt x="81015" y="8401"/>
                </a:cubicBezTo>
                <a:cubicBezTo>
                  <a:pt x="80059" y="8401"/>
                  <a:pt x="79144" y="8144"/>
                  <a:pt x="78416" y="7514"/>
                </a:cubicBezTo>
                <a:cubicBezTo>
                  <a:pt x="76826" y="6140"/>
                  <a:pt x="76816" y="3648"/>
                  <a:pt x="75570" y="1960"/>
                </a:cubicBezTo>
                <a:cubicBezTo>
                  <a:pt x="74571" y="609"/>
                  <a:pt x="72908" y="0"/>
                  <a:pt x="712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5"/>
          <p:cNvSpPr/>
          <p:nvPr/>
        </p:nvSpPr>
        <p:spPr>
          <a:xfrm rot="699194" flipH="1">
            <a:off x="8577438" y="-1047629"/>
            <a:ext cx="4159125" cy="1754205"/>
          </a:xfrm>
          <a:custGeom>
            <a:avLst/>
            <a:gdLst/>
            <a:ahLst/>
            <a:cxnLst/>
            <a:rect l="l" t="t" r="r" b="b"/>
            <a:pathLst>
              <a:path w="98757" h="41653" extrusionOk="0">
                <a:moveTo>
                  <a:pt x="24520" y="1"/>
                </a:moveTo>
                <a:cubicBezTo>
                  <a:pt x="21966" y="1"/>
                  <a:pt x="19451" y="357"/>
                  <a:pt x="17165" y="1453"/>
                </a:cubicBezTo>
                <a:cubicBezTo>
                  <a:pt x="13673" y="3128"/>
                  <a:pt x="11129" y="6380"/>
                  <a:pt x="9543" y="9914"/>
                </a:cubicBezTo>
                <a:cubicBezTo>
                  <a:pt x="8264" y="12769"/>
                  <a:pt x="8241" y="16351"/>
                  <a:pt x="6896" y="19055"/>
                </a:cubicBezTo>
                <a:cubicBezTo>
                  <a:pt x="5957" y="20952"/>
                  <a:pt x="4093" y="21585"/>
                  <a:pt x="2799" y="23331"/>
                </a:cubicBezTo>
                <a:cubicBezTo>
                  <a:pt x="214" y="26824"/>
                  <a:pt x="1" y="32043"/>
                  <a:pt x="2323" y="35715"/>
                </a:cubicBezTo>
                <a:cubicBezTo>
                  <a:pt x="4765" y="39587"/>
                  <a:pt x="9390" y="41653"/>
                  <a:pt x="13997" y="41653"/>
                </a:cubicBezTo>
                <a:cubicBezTo>
                  <a:pt x="15319" y="41653"/>
                  <a:pt x="16640" y="41483"/>
                  <a:pt x="17906" y="41137"/>
                </a:cubicBezTo>
                <a:cubicBezTo>
                  <a:pt x="23093" y="39716"/>
                  <a:pt x="27358" y="35851"/>
                  <a:pt x="32564" y="34506"/>
                </a:cubicBezTo>
                <a:cubicBezTo>
                  <a:pt x="34007" y="34134"/>
                  <a:pt x="35471" y="33968"/>
                  <a:pt x="36938" y="33968"/>
                </a:cubicBezTo>
                <a:cubicBezTo>
                  <a:pt x="41466" y="33968"/>
                  <a:pt x="46036" y="35549"/>
                  <a:pt x="50176" y="37541"/>
                </a:cubicBezTo>
                <a:cubicBezTo>
                  <a:pt x="52248" y="38536"/>
                  <a:pt x="54306" y="39651"/>
                  <a:pt x="56557" y="40122"/>
                </a:cubicBezTo>
                <a:cubicBezTo>
                  <a:pt x="57203" y="40256"/>
                  <a:pt x="57873" y="40329"/>
                  <a:pt x="58540" y="40329"/>
                </a:cubicBezTo>
                <a:cubicBezTo>
                  <a:pt x="60199" y="40329"/>
                  <a:pt x="61845" y="39877"/>
                  <a:pt x="63070" y="38786"/>
                </a:cubicBezTo>
                <a:cubicBezTo>
                  <a:pt x="64575" y="37456"/>
                  <a:pt x="65268" y="35356"/>
                  <a:pt x="66887" y="34162"/>
                </a:cubicBezTo>
                <a:cubicBezTo>
                  <a:pt x="67804" y="33485"/>
                  <a:pt x="68878" y="33201"/>
                  <a:pt x="69992" y="33201"/>
                </a:cubicBezTo>
                <a:cubicBezTo>
                  <a:pt x="71786" y="33201"/>
                  <a:pt x="73685" y="33937"/>
                  <a:pt x="75207" y="34959"/>
                </a:cubicBezTo>
                <a:cubicBezTo>
                  <a:pt x="77675" y="36611"/>
                  <a:pt x="79709" y="38933"/>
                  <a:pt x="82404" y="40193"/>
                </a:cubicBezTo>
                <a:cubicBezTo>
                  <a:pt x="83759" y="40826"/>
                  <a:pt x="85236" y="41125"/>
                  <a:pt x="86721" y="41125"/>
                </a:cubicBezTo>
                <a:cubicBezTo>
                  <a:pt x="90219" y="41125"/>
                  <a:pt x="93757" y="39467"/>
                  <a:pt x="95821" y="36611"/>
                </a:cubicBezTo>
                <a:cubicBezTo>
                  <a:pt x="98757" y="32538"/>
                  <a:pt x="98493" y="26507"/>
                  <a:pt x="95331" y="22609"/>
                </a:cubicBezTo>
                <a:cubicBezTo>
                  <a:pt x="92806" y="19503"/>
                  <a:pt x="88927" y="17885"/>
                  <a:pt x="85207" y="16413"/>
                </a:cubicBezTo>
                <a:cubicBezTo>
                  <a:pt x="67274" y="9310"/>
                  <a:pt x="48935" y="2703"/>
                  <a:pt x="29789" y="381"/>
                </a:cubicBezTo>
                <a:cubicBezTo>
                  <a:pt x="28055" y="169"/>
                  <a:pt x="26279" y="1"/>
                  <a:pt x="245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5"/>
          <p:cNvSpPr/>
          <p:nvPr/>
        </p:nvSpPr>
        <p:spPr>
          <a:xfrm rot="-727006">
            <a:off x="523963" y="499605"/>
            <a:ext cx="451389" cy="439424"/>
          </a:xfrm>
          <a:custGeom>
            <a:avLst/>
            <a:gdLst/>
            <a:ahLst/>
            <a:cxnLst/>
            <a:rect l="l" t="t" r="r" b="b"/>
            <a:pathLst>
              <a:path w="13542" h="13183" extrusionOk="0">
                <a:moveTo>
                  <a:pt x="13541" y="4480"/>
                </a:moveTo>
                <a:cubicBezTo>
                  <a:pt x="12996" y="4946"/>
                  <a:pt x="12547" y="5338"/>
                  <a:pt x="12092" y="5713"/>
                </a:cubicBezTo>
                <a:cubicBezTo>
                  <a:pt x="11859" y="5907"/>
                  <a:pt x="11603" y="6077"/>
                  <a:pt x="11364" y="6266"/>
                </a:cubicBezTo>
                <a:cubicBezTo>
                  <a:pt x="10721" y="6777"/>
                  <a:pt x="10721" y="6845"/>
                  <a:pt x="11001" y="7612"/>
                </a:cubicBezTo>
                <a:cubicBezTo>
                  <a:pt x="11154" y="8050"/>
                  <a:pt x="11251" y="8505"/>
                  <a:pt x="11382" y="8953"/>
                </a:cubicBezTo>
                <a:cubicBezTo>
                  <a:pt x="11484" y="9301"/>
                  <a:pt x="11637" y="9642"/>
                  <a:pt x="11717" y="10000"/>
                </a:cubicBezTo>
                <a:cubicBezTo>
                  <a:pt x="11875" y="10734"/>
                  <a:pt x="12001" y="11472"/>
                  <a:pt x="12143" y="12212"/>
                </a:cubicBezTo>
                <a:cubicBezTo>
                  <a:pt x="12154" y="12269"/>
                  <a:pt x="12182" y="12319"/>
                  <a:pt x="12182" y="12371"/>
                </a:cubicBezTo>
                <a:cubicBezTo>
                  <a:pt x="12177" y="12535"/>
                  <a:pt x="12166" y="12695"/>
                  <a:pt x="12161" y="12860"/>
                </a:cubicBezTo>
                <a:cubicBezTo>
                  <a:pt x="11978" y="12842"/>
                  <a:pt x="11757" y="12888"/>
                  <a:pt x="11615" y="12797"/>
                </a:cubicBezTo>
                <a:cubicBezTo>
                  <a:pt x="10301" y="11955"/>
                  <a:pt x="8834" y="11341"/>
                  <a:pt x="7651" y="10284"/>
                </a:cubicBezTo>
                <a:cubicBezTo>
                  <a:pt x="7089" y="9784"/>
                  <a:pt x="6623" y="10181"/>
                  <a:pt x="6179" y="10461"/>
                </a:cubicBezTo>
                <a:cubicBezTo>
                  <a:pt x="4827" y="11330"/>
                  <a:pt x="3497" y="12228"/>
                  <a:pt x="2149" y="13104"/>
                </a:cubicBezTo>
                <a:cubicBezTo>
                  <a:pt x="2052" y="13161"/>
                  <a:pt x="1826" y="13183"/>
                  <a:pt x="1791" y="13132"/>
                </a:cubicBezTo>
                <a:cubicBezTo>
                  <a:pt x="1706" y="13012"/>
                  <a:pt x="1632" y="12815"/>
                  <a:pt x="1671" y="12689"/>
                </a:cubicBezTo>
                <a:cubicBezTo>
                  <a:pt x="2201" y="11136"/>
                  <a:pt x="2752" y="9596"/>
                  <a:pt x="3292" y="8050"/>
                </a:cubicBezTo>
                <a:cubicBezTo>
                  <a:pt x="3406" y="7725"/>
                  <a:pt x="3172" y="7618"/>
                  <a:pt x="2968" y="7465"/>
                </a:cubicBezTo>
                <a:cubicBezTo>
                  <a:pt x="2098" y="6794"/>
                  <a:pt x="1223" y="6129"/>
                  <a:pt x="375" y="5435"/>
                </a:cubicBezTo>
                <a:cubicBezTo>
                  <a:pt x="210" y="5304"/>
                  <a:pt x="154" y="5049"/>
                  <a:pt x="0" y="4753"/>
                </a:cubicBezTo>
                <a:cubicBezTo>
                  <a:pt x="819" y="4650"/>
                  <a:pt x="1485" y="4548"/>
                  <a:pt x="2154" y="4497"/>
                </a:cubicBezTo>
                <a:cubicBezTo>
                  <a:pt x="2973" y="4440"/>
                  <a:pt x="3797" y="4429"/>
                  <a:pt x="4616" y="4417"/>
                </a:cubicBezTo>
                <a:cubicBezTo>
                  <a:pt x="4833" y="4411"/>
                  <a:pt x="4930" y="4332"/>
                  <a:pt x="5009" y="4144"/>
                </a:cubicBezTo>
                <a:cubicBezTo>
                  <a:pt x="5468" y="3070"/>
                  <a:pt x="5941" y="2007"/>
                  <a:pt x="6407" y="938"/>
                </a:cubicBezTo>
                <a:cubicBezTo>
                  <a:pt x="6771" y="103"/>
                  <a:pt x="7100" y="0"/>
                  <a:pt x="7617" y="790"/>
                </a:cubicBezTo>
                <a:cubicBezTo>
                  <a:pt x="8039" y="1438"/>
                  <a:pt x="8391" y="2138"/>
                  <a:pt x="8761" y="2814"/>
                </a:cubicBezTo>
                <a:cubicBezTo>
                  <a:pt x="8908" y="3081"/>
                  <a:pt x="9010" y="3377"/>
                  <a:pt x="9175" y="3627"/>
                </a:cubicBezTo>
                <a:cubicBezTo>
                  <a:pt x="9244" y="3729"/>
                  <a:pt x="9420" y="3803"/>
                  <a:pt x="9551" y="3815"/>
                </a:cubicBezTo>
                <a:cubicBezTo>
                  <a:pt x="10739" y="3912"/>
                  <a:pt x="11933" y="3980"/>
                  <a:pt x="13121" y="4088"/>
                </a:cubicBezTo>
                <a:cubicBezTo>
                  <a:pt x="13263" y="4104"/>
                  <a:pt x="13382" y="4327"/>
                  <a:pt x="13541" y="4480"/>
                </a:cubicBezTo>
                <a:close/>
                <a:moveTo>
                  <a:pt x="1416" y="5259"/>
                </a:moveTo>
                <a:cubicBezTo>
                  <a:pt x="1409" y="5293"/>
                  <a:pt x="1409" y="5327"/>
                  <a:pt x="1404" y="5367"/>
                </a:cubicBezTo>
                <a:cubicBezTo>
                  <a:pt x="1580" y="5497"/>
                  <a:pt x="1751" y="5639"/>
                  <a:pt x="1933" y="5770"/>
                </a:cubicBezTo>
                <a:cubicBezTo>
                  <a:pt x="2610" y="6277"/>
                  <a:pt x="3303" y="6770"/>
                  <a:pt x="3968" y="7294"/>
                </a:cubicBezTo>
                <a:cubicBezTo>
                  <a:pt x="4082" y="7379"/>
                  <a:pt x="4185" y="7612"/>
                  <a:pt x="4150" y="7732"/>
                </a:cubicBezTo>
                <a:cubicBezTo>
                  <a:pt x="3928" y="8476"/>
                  <a:pt x="3667" y="9210"/>
                  <a:pt x="3416" y="9943"/>
                </a:cubicBezTo>
                <a:cubicBezTo>
                  <a:pt x="3195" y="10574"/>
                  <a:pt x="2968" y="11205"/>
                  <a:pt x="2706" y="11944"/>
                </a:cubicBezTo>
                <a:cubicBezTo>
                  <a:pt x="3007" y="11763"/>
                  <a:pt x="3212" y="11648"/>
                  <a:pt x="3400" y="11524"/>
                </a:cubicBezTo>
                <a:cubicBezTo>
                  <a:pt x="4526" y="10756"/>
                  <a:pt x="5646" y="9977"/>
                  <a:pt x="6777" y="9226"/>
                </a:cubicBezTo>
                <a:cubicBezTo>
                  <a:pt x="7283" y="8885"/>
                  <a:pt x="7294" y="8908"/>
                  <a:pt x="7664" y="9357"/>
                </a:cubicBezTo>
                <a:cubicBezTo>
                  <a:pt x="7703" y="9409"/>
                  <a:pt x="7777" y="9438"/>
                  <a:pt x="7834" y="9477"/>
                </a:cubicBezTo>
                <a:cubicBezTo>
                  <a:pt x="8289" y="9795"/>
                  <a:pt x="8732" y="10131"/>
                  <a:pt x="9204" y="10427"/>
                </a:cubicBezTo>
                <a:cubicBezTo>
                  <a:pt x="9886" y="10847"/>
                  <a:pt x="10585" y="11239"/>
                  <a:pt x="11279" y="11643"/>
                </a:cubicBezTo>
                <a:cubicBezTo>
                  <a:pt x="11313" y="11621"/>
                  <a:pt x="11342" y="11598"/>
                  <a:pt x="11369" y="11580"/>
                </a:cubicBezTo>
                <a:cubicBezTo>
                  <a:pt x="10836" y="9932"/>
                  <a:pt x="10699" y="8163"/>
                  <a:pt x="9800" y="6600"/>
                </a:cubicBezTo>
                <a:cubicBezTo>
                  <a:pt x="10592" y="5998"/>
                  <a:pt x="11398" y="5372"/>
                  <a:pt x="12211" y="4753"/>
                </a:cubicBezTo>
                <a:cubicBezTo>
                  <a:pt x="12206" y="4713"/>
                  <a:pt x="12200" y="4679"/>
                  <a:pt x="12195" y="4639"/>
                </a:cubicBezTo>
                <a:cubicBezTo>
                  <a:pt x="11393" y="4587"/>
                  <a:pt x="10597" y="4532"/>
                  <a:pt x="9795" y="4492"/>
                </a:cubicBezTo>
                <a:cubicBezTo>
                  <a:pt x="9676" y="4492"/>
                  <a:pt x="9534" y="4560"/>
                  <a:pt x="9425" y="4634"/>
                </a:cubicBezTo>
                <a:cubicBezTo>
                  <a:pt x="9130" y="4826"/>
                  <a:pt x="8868" y="4770"/>
                  <a:pt x="8716" y="4446"/>
                </a:cubicBezTo>
                <a:cubicBezTo>
                  <a:pt x="8430" y="3844"/>
                  <a:pt x="8158" y="3235"/>
                  <a:pt x="7868" y="2638"/>
                </a:cubicBezTo>
                <a:cubicBezTo>
                  <a:pt x="7658" y="2207"/>
                  <a:pt x="7430" y="1785"/>
                  <a:pt x="7158" y="1252"/>
                </a:cubicBezTo>
                <a:cubicBezTo>
                  <a:pt x="6908" y="1722"/>
                  <a:pt x="6709" y="2063"/>
                  <a:pt x="6538" y="2422"/>
                </a:cubicBezTo>
                <a:cubicBezTo>
                  <a:pt x="6179" y="3167"/>
                  <a:pt x="5793" y="3900"/>
                  <a:pt x="5503" y="4668"/>
                </a:cubicBezTo>
                <a:cubicBezTo>
                  <a:pt x="5344" y="5094"/>
                  <a:pt x="5037" y="5004"/>
                  <a:pt x="4759" y="5025"/>
                </a:cubicBezTo>
                <a:cubicBezTo>
                  <a:pt x="4497" y="5049"/>
                  <a:pt x="4230" y="4975"/>
                  <a:pt x="3974" y="4997"/>
                </a:cubicBezTo>
                <a:cubicBezTo>
                  <a:pt x="3122" y="5072"/>
                  <a:pt x="2269" y="5167"/>
                  <a:pt x="1416" y="5259"/>
                </a:cubicBezTo>
                <a:close/>
              </a:path>
            </a:pathLst>
          </a:custGeom>
          <a:solidFill>
            <a:srgbClr val="193E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2" name="Google Shape;192;p5"/>
          <p:cNvGrpSpPr/>
          <p:nvPr/>
        </p:nvGrpSpPr>
        <p:grpSpPr>
          <a:xfrm>
            <a:off x="11561097" y="1375143"/>
            <a:ext cx="204028" cy="248564"/>
            <a:chOff x="7298913" y="453525"/>
            <a:chExt cx="96775" cy="117900"/>
          </a:xfrm>
        </p:grpSpPr>
        <p:sp>
          <p:nvSpPr>
            <p:cNvPr id="193" name="Google Shape;193;p5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" name="Google Shape;196;p5"/>
          <p:cNvGrpSpPr/>
          <p:nvPr/>
        </p:nvGrpSpPr>
        <p:grpSpPr>
          <a:xfrm>
            <a:off x="219681" y="1005677"/>
            <a:ext cx="204028" cy="248564"/>
            <a:chOff x="7298913" y="453525"/>
            <a:chExt cx="96775" cy="117900"/>
          </a:xfrm>
        </p:grpSpPr>
        <p:sp>
          <p:nvSpPr>
            <p:cNvPr id="197" name="Google Shape;197;p5"/>
            <p:cNvSpPr/>
            <p:nvPr/>
          </p:nvSpPr>
          <p:spPr>
            <a:xfrm>
              <a:off x="7298913" y="480425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7301138" y="470175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7337238" y="453525"/>
              <a:ext cx="15375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>
            <a:spLocks noGrp="1"/>
          </p:cNvSpPr>
          <p:nvPr>
            <p:ph type="subTitle" idx="1"/>
          </p:nvPr>
        </p:nvSpPr>
        <p:spPr>
          <a:xfrm>
            <a:off x="5145133" y="3403133"/>
            <a:ext cx="5595600" cy="1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900"/>
              <a:buNone/>
              <a:defRPr sz="25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900"/>
              <a:buNone/>
              <a:defRPr sz="25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900"/>
              <a:buNone/>
              <a:defRPr sz="25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900"/>
              <a:buNone/>
              <a:defRPr sz="25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900"/>
              <a:buNone/>
              <a:defRPr sz="25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900"/>
              <a:buNone/>
              <a:defRPr sz="25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900"/>
              <a:buNone/>
              <a:defRPr sz="25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900"/>
              <a:buNone/>
              <a:defRPr sz="2535"/>
            </a:lvl9pPr>
          </a:lstStyle>
          <a:p/>
        </p:txBody>
      </p:sp>
      <p:sp>
        <p:nvSpPr>
          <p:cNvPr id="135" name="Google Shape;135;p9"/>
          <p:cNvSpPr txBox="1">
            <a:spLocks noGrp="1"/>
          </p:cNvSpPr>
          <p:nvPr>
            <p:ph type="title"/>
          </p:nvPr>
        </p:nvSpPr>
        <p:spPr>
          <a:xfrm>
            <a:off x="5145164" y="2386367"/>
            <a:ext cx="559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/>
        </p:txBody>
      </p:sp>
      <p:sp>
        <p:nvSpPr>
          <p:cNvPr id="136" name="Google Shape;136;p9"/>
          <p:cNvSpPr/>
          <p:nvPr/>
        </p:nvSpPr>
        <p:spPr>
          <a:xfrm>
            <a:off x="-1713983" y="-1857427"/>
            <a:ext cx="5709664" cy="5709540"/>
          </a:xfrm>
          <a:custGeom>
            <a:avLst/>
            <a:gdLst/>
            <a:ahLst/>
            <a:cxnLst/>
            <a:rect l="l" t="t" r="r" b="b"/>
            <a:pathLst>
              <a:path w="46094" h="46093" extrusionOk="0">
                <a:moveTo>
                  <a:pt x="19794" y="1161"/>
                </a:moveTo>
                <a:lnTo>
                  <a:pt x="19794" y="4063"/>
                </a:lnTo>
                <a:lnTo>
                  <a:pt x="16892" y="4063"/>
                </a:lnTo>
                <a:lnTo>
                  <a:pt x="16892" y="1161"/>
                </a:lnTo>
                <a:close/>
                <a:moveTo>
                  <a:pt x="22910" y="1161"/>
                </a:moveTo>
                <a:lnTo>
                  <a:pt x="22910" y="4063"/>
                </a:lnTo>
                <a:lnTo>
                  <a:pt x="20038" y="4063"/>
                </a:lnTo>
                <a:lnTo>
                  <a:pt x="20038" y="1161"/>
                </a:lnTo>
                <a:close/>
                <a:moveTo>
                  <a:pt x="26056" y="1161"/>
                </a:moveTo>
                <a:lnTo>
                  <a:pt x="26056" y="4063"/>
                </a:lnTo>
                <a:lnTo>
                  <a:pt x="23185" y="4063"/>
                </a:lnTo>
                <a:lnTo>
                  <a:pt x="23185" y="1161"/>
                </a:lnTo>
                <a:close/>
                <a:moveTo>
                  <a:pt x="29202" y="1161"/>
                </a:moveTo>
                <a:lnTo>
                  <a:pt x="29202" y="4063"/>
                </a:lnTo>
                <a:lnTo>
                  <a:pt x="26331" y="4063"/>
                </a:lnTo>
                <a:lnTo>
                  <a:pt x="26331" y="1161"/>
                </a:lnTo>
                <a:close/>
                <a:moveTo>
                  <a:pt x="13502" y="4307"/>
                </a:moveTo>
                <a:lnTo>
                  <a:pt x="13502" y="7209"/>
                </a:lnTo>
                <a:lnTo>
                  <a:pt x="10600" y="7209"/>
                </a:lnTo>
                <a:lnTo>
                  <a:pt x="10600" y="4307"/>
                </a:lnTo>
                <a:close/>
                <a:moveTo>
                  <a:pt x="16648" y="4307"/>
                </a:moveTo>
                <a:lnTo>
                  <a:pt x="16648" y="7209"/>
                </a:lnTo>
                <a:lnTo>
                  <a:pt x="13746" y="7209"/>
                </a:lnTo>
                <a:lnTo>
                  <a:pt x="13746" y="4307"/>
                </a:lnTo>
                <a:close/>
                <a:moveTo>
                  <a:pt x="19794" y="4307"/>
                </a:moveTo>
                <a:lnTo>
                  <a:pt x="19794" y="7209"/>
                </a:lnTo>
                <a:lnTo>
                  <a:pt x="16892" y="7209"/>
                </a:lnTo>
                <a:lnTo>
                  <a:pt x="16892" y="4307"/>
                </a:lnTo>
                <a:close/>
                <a:moveTo>
                  <a:pt x="22910" y="4307"/>
                </a:moveTo>
                <a:lnTo>
                  <a:pt x="22910" y="7209"/>
                </a:lnTo>
                <a:lnTo>
                  <a:pt x="20038" y="7209"/>
                </a:lnTo>
                <a:lnTo>
                  <a:pt x="20038" y="4307"/>
                </a:lnTo>
                <a:close/>
                <a:moveTo>
                  <a:pt x="26056" y="4307"/>
                </a:moveTo>
                <a:lnTo>
                  <a:pt x="26056" y="7209"/>
                </a:lnTo>
                <a:lnTo>
                  <a:pt x="23185" y="7209"/>
                </a:lnTo>
                <a:lnTo>
                  <a:pt x="23185" y="4307"/>
                </a:lnTo>
                <a:close/>
                <a:moveTo>
                  <a:pt x="29202" y="4307"/>
                </a:moveTo>
                <a:lnTo>
                  <a:pt x="29202" y="7209"/>
                </a:lnTo>
                <a:lnTo>
                  <a:pt x="26331" y="7209"/>
                </a:lnTo>
                <a:lnTo>
                  <a:pt x="26331" y="4307"/>
                </a:lnTo>
                <a:close/>
                <a:moveTo>
                  <a:pt x="32348" y="4307"/>
                </a:moveTo>
                <a:lnTo>
                  <a:pt x="32348" y="7209"/>
                </a:lnTo>
                <a:lnTo>
                  <a:pt x="29477" y="7209"/>
                </a:lnTo>
                <a:lnTo>
                  <a:pt x="29477" y="4307"/>
                </a:lnTo>
                <a:close/>
                <a:moveTo>
                  <a:pt x="35494" y="4307"/>
                </a:moveTo>
                <a:lnTo>
                  <a:pt x="35494" y="7209"/>
                </a:lnTo>
                <a:lnTo>
                  <a:pt x="32623" y="7209"/>
                </a:lnTo>
                <a:lnTo>
                  <a:pt x="32623" y="4307"/>
                </a:lnTo>
                <a:close/>
                <a:moveTo>
                  <a:pt x="10356" y="7453"/>
                </a:moveTo>
                <a:lnTo>
                  <a:pt x="10356" y="10355"/>
                </a:lnTo>
                <a:lnTo>
                  <a:pt x="7454" y="10355"/>
                </a:lnTo>
                <a:lnTo>
                  <a:pt x="7454" y="7453"/>
                </a:lnTo>
                <a:close/>
                <a:moveTo>
                  <a:pt x="13502" y="7453"/>
                </a:moveTo>
                <a:lnTo>
                  <a:pt x="13502" y="10355"/>
                </a:lnTo>
                <a:lnTo>
                  <a:pt x="10600" y="10355"/>
                </a:lnTo>
                <a:lnTo>
                  <a:pt x="10600" y="7453"/>
                </a:lnTo>
                <a:close/>
                <a:moveTo>
                  <a:pt x="16648" y="7453"/>
                </a:moveTo>
                <a:lnTo>
                  <a:pt x="16648" y="10355"/>
                </a:lnTo>
                <a:lnTo>
                  <a:pt x="13746" y="10355"/>
                </a:lnTo>
                <a:lnTo>
                  <a:pt x="13746" y="7453"/>
                </a:lnTo>
                <a:close/>
                <a:moveTo>
                  <a:pt x="19794" y="7453"/>
                </a:moveTo>
                <a:lnTo>
                  <a:pt x="19794" y="10355"/>
                </a:lnTo>
                <a:lnTo>
                  <a:pt x="16892" y="10355"/>
                </a:lnTo>
                <a:lnTo>
                  <a:pt x="16892" y="7453"/>
                </a:lnTo>
                <a:close/>
                <a:moveTo>
                  <a:pt x="22910" y="7453"/>
                </a:moveTo>
                <a:lnTo>
                  <a:pt x="22910" y="10355"/>
                </a:lnTo>
                <a:lnTo>
                  <a:pt x="20038" y="10355"/>
                </a:lnTo>
                <a:lnTo>
                  <a:pt x="20038" y="7453"/>
                </a:lnTo>
                <a:close/>
                <a:moveTo>
                  <a:pt x="26056" y="7453"/>
                </a:moveTo>
                <a:lnTo>
                  <a:pt x="26056" y="10355"/>
                </a:lnTo>
                <a:lnTo>
                  <a:pt x="23185" y="10355"/>
                </a:lnTo>
                <a:lnTo>
                  <a:pt x="23185" y="7453"/>
                </a:lnTo>
                <a:close/>
                <a:moveTo>
                  <a:pt x="29202" y="7453"/>
                </a:moveTo>
                <a:lnTo>
                  <a:pt x="29202" y="10355"/>
                </a:lnTo>
                <a:lnTo>
                  <a:pt x="26331" y="10355"/>
                </a:lnTo>
                <a:lnTo>
                  <a:pt x="26331" y="7453"/>
                </a:lnTo>
                <a:close/>
                <a:moveTo>
                  <a:pt x="32348" y="7453"/>
                </a:moveTo>
                <a:lnTo>
                  <a:pt x="32348" y="10355"/>
                </a:lnTo>
                <a:lnTo>
                  <a:pt x="29477" y="10355"/>
                </a:lnTo>
                <a:lnTo>
                  <a:pt x="29477" y="7453"/>
                </a:lnTo>
                <a:close/>
                <a:moveTo>
                  <a:pt x="35494" y="7453"/>
                </a:moveTo>
                <a:lnTo>
                  <a:pt x="35494" y="10355"/>
                </a:lnTo>
                <a:lnTo>
                  <a:pt x="32623" y="10355"/>
                </a:lnTo>
                <a:lnTo>
                  <a:pt x="32623" y="7453"/>
                </a:lnTo>
                <a:close/>
                <a:moveTo>
                  <a:pt x="38640" y="7453"/>
                </a:moveTo>
                <a:lnTo>
                  <a:pt x="38640" y="10355"/>
                </a:lnTo>
                <a:lnTo>
                  <a:pt x="35769" y="10355"/>
                </a:lnTo>
                <a:lnTo>
                  <a:pt x="35769" y="7453"/>
                </a:lnTo>
                <a:close/>
                <a:moveTo>
                  <a:pt x="7210" y="10599"/>
                </a:moveTo>
                <a:lnTo>
                  <a:pt x="7210" y="13501"/>
                </a:lnTo>
                <a:lnTo>
                  <a:pt x="4308" y="13501"/>
                </a:lnTo>
                <a:lnTo>
                  <a:pt x="4308" y="10599"/>
                </a:lnTo>
                <a:close/>
                <a:moveTo>
                  <a:pt x="10356" y="10599"/>
                </a:moveTo>
                <a:lnTo>
                  <a:pt x="10356" y="13501"/>
                </a:lnTo>
                <a:lnTo>
                  <a:pt x="7454" y="13501"/>
                </a:lnTo>
                <a:lnTo>
                  <a:pt x="7454" y="10599"/>
                </a:lnTo>
                <a:close/>
                <a:moveTo>
                  <a:pt x="13502" y="10599"/>
                </a:moveTo>
                <a:lnTo>
                  <a:pt x="13502" y="13501"/>
                </a:lnTo>
                <a:lnTo>
                  <a:pt x="10600" y="13501"/>
                </a:lnTo>
                <a:lnTo>
                  <a:pt x="10600" y="10599"/>
                </a:lnTo>
                <a:close/>
                <a:moveTo>
                  <a:pt x="16648" y="10599"/>
                </a:moveTo>
                <a:lnTo>
                  <a:pt x="16648" y="13501"/>
                </a:lnTo>
                <a:lnTo>
                  <a:pt x="13746" y="13501"/>
                </a:lnTo>
                <a:lnTo>
                  <a:pt x="13746" y="10599"/>
                </a:lnTo>
                <a:close/>
                <a:moveTo>
                  <a:pt x="19794" y="10599"/>
                </a:moveTo>
                <a:lnTo>
                  <a:pt x="19794" y="13501"/>
                </a:lnTo>
                <a:lnTo>
                  <a:pt x="16892" y="13501"/>
                </a:lnTo>
                <a:lnTo>
                  <a:pt x="16892" y="10599"/>
                </a:lnTo>
                <a:close/>
                <a:moveTo>
                  <a:pt x="22910" y="10599"/>
                </a:moveTo>
                <a:lnTo>
                  <a:pt x="22910" y="13501"/>
                </a:lnTo>
                <a:lnTo>
                  <a:pt x="20038" y="13501"/>
                </a:lnTo>
                <a:lnTo>
                  <a:pt x="20038" y="10599"/>
                </a:lnTo>
                <a:close/>
                <a:moveTo>
                  <a:pt x="26056" y="10599"/>
                </a:moveTo>
                <a:lnTo>
                  <a:pt x="26056" y="13501"/>
                </a:lnTo>
                <a:lnTo>
                  <a:pt x="23185" y="13501"/>
                </a:lnTo>
                <a:lnTo>
                  <a:pt x="23185" y="10599"/>
                </a:lnTo>
                <a:close/>
                <a:moveTo>
                  <a:pt x="29202" y="10599"/>
                </a:moveTo>
                <a:lnTo>
                  <a:pt x="29202" y="13501"/>
                </a:lnTo>
                <a:lnTo>
                  <a:pt x="26331" y="13501"/>
                </a:lnTo>
                <a:lnTo>
                  <a:pt x="26331" y="10599"/>
                </a:lnTo>
                <a:close/>
                <a:moveTo>
                  <a:pt x="32348" y="10599"/>
                </a:moveTo>
                <a:lnTo>
                  <a:pt x="32348" y="13501"/>
                </a:lnTo>
                <a:lnTo>
                  <a:pt x="29477" y="13501"/>
                </a:lnTo>
                <a:lnTo>
                  <a:pt x="29477" y="10599"/>
                </a:lnTo>
                <a:close/>
                <a:moveTo>
                  <a:pt x="35494" y="10599"/>
                </a:moveTo>
                <a:lnTo>
                  <a:pt x="35494" y="13501"/>
                </a:lnTo>
                <a:lnTo>
                  <a:pt x="32623" y="13501"/>
                </a:lnTo>
                <a:lnTo>
                  <a:pt x="32623" y="10599"/>
                </a:lnTo>
                <a:close/>
                <a:moveTo>
                  <a:pt x="38640" y="10599"/>
                </a:moveTo>
                <a:lnTo>
                  <a:pt x="38640" y="13501"/>
                </a:lnTo>
                <a:lnTo>
                  <a:pt x="35769" y="13501"/>
                </a:lnTo>
                <a:lnTo>
                  <a:pt x="35769" y="10599"/>
                </a:lnTo>
                <a:close/>
                <a:moveTo>
                  <a:pt x="41787" y="10599"/>
                </a:moveTo>
                <a:lnTo>
                  <a:pt x="41787" y="13501"/>
                </a:lnTo>
                <a:lnTo>
                  <a:pt x="38915" y="13501"/>
                </a:lnTo>
                <a:lnTo>
                  <a:pt x="38915" y="10599"/>
                </a:lnTo>
                <a:close/>
                <a:moveTo>
                  <a:pt x="7210" y="13745"/>
                </a:moveTo>
                <a:lnTo>
                  <a:pt x="7210" y="16647"/>
                </a:lnTo>
                <a:lnTo>
                  <a:pt x="4308" y="16647"/>
                </a:lnTo>
                <a:lnTo>
                  <a:pt x="4308" y="13745"/>
                </a:lnTo>
                <a:close/>
                <a:moveTo>
                  <a:pt x="10356" y="13745"/>
                </a:moveTo>
                <a:lnTo>
                  <a:pt x="10356" y="16647"/>
                </a:lnTo>
                <a:lnTo>
                  <a:pt x="7454" y="16647"/>
                </a:lnTo>
                <a:lnTo>
                  <a:pt x="7454" y="13745"/>
                </a:lnTo>
                <a:close/>
                <a:moveTo>
                  <a:pt x="13502" y="13745"/>
                </a:moveTo>
                <a:lnTo>
                  <a:pt x="13502" y="16647"/>
                </a:lnTo>
                <a:lnTo>
                  <a:pt x="10600" y="16647"/>
                </a:lnTo>
                <a:lnTo>
                  <a:pt x="10600" y="13745"/>
                </a:lnTo>
                <a:close/>
                <a:moveTo>
                  <a:pt x="16648" y="13745"/>
                </a:moveTo>
                <a:lnTo>
                  <a:pt x="16648" y="16647"/>
                </a:lnTo>
                <a:lnTo>
                  <a:pt x="13746" y="16647"/>
                </a:lnTo>
                <a:lnTo>
                  <a:pt x="13746" y="13745"/>
                </a:lnTo>
                <a:close/>
                <a:moveTo>
                  <a:pt x="19794" y="13745"/>
                </a:moveTo>
                <a:lnTo>
                  <a:pt x="19794" y="16647"/>
                </a:lnTo>
                <a:lnTo>
                  <a:pt x="16892" y="16647"/>
                </a:lnTo>
                <a:lnTo>
                  <a:pt x="16892" y="13745"/>
                </a:lnTo>
                <a:close/>
                <a:moveTo>
                  <a:pt x="22910" y="13745"/>
                </a:moveTo>
                <a:lnTo>
                  <a:pt x="22910" y="16647"/>
                </a:lnTo>
                <a:lnTo>
                  <a:pt x="20038" y="16647"/>
                </a:lnTo>
                <a:lnTo>
                  <a:pt x="20038" y="13745"/>
                </a:lnTo>
                <a:close/>
                <a:moveTo>
                  <a:pt x="26056" y="13745"/>
                </a:moveTo>
                <a:lnTo>
                  <a:pt x="26056" y="16647"/>
                </a:lnTo>
                <a:lnTo>
                  <a:pt x="23185" y="16647"/>
                </a:lnTo>
                <a:lnTo>
                  <a:pt x="23185" y="13745"/>
                </a:lnTo>
                <a:close/>
                <a:moveTo>
                  <a:pt x="29202" y="13745"/>
                </a:moveTo>
                <a:lnTo>
                  <a:pt x="29202" y="16647"/>
                </a:lnTo>
                <a:lnTo>
                  <a:pt x="26331" y="16647"/>
                </a:lnTo>
                <a:lnTo>
                  <a:pt x="26331" y="13745"/>
                </a:lnTo>
                <a:close/>
                <a:moveTo>
                  <a:pt x="32348" y="13745"/>
                </a:moveTo>
                <a:lnTo>
                  <a:pt x="32348" y="16647"/>
                </a:lnTo>
                <a:lnTo>
                  <a:pt x="29477" y="16647"/>
                </a:lnTo>
                <a:lnTo>
                  <a:pt x="29477" y="13745"/>
                </a:lnTo>
                <a:close/>
                <a:moveTo>
                  <a:pt x="35494" y="13745"/>
                </a:moveTo>
                <a:lnTo>
                  <a:pt x="35494" y="16647"/>
                </a:lnTo>
                <a:lnTo>
                  <a:pt x="32623" y="16647"/>
                </a:lnTo>
                <a:lnTo>
                  <a:pt x="32623" y="13745"/>
                </a:lnTo>
                <a:close/>
                <a:moveTo>
                  <a:pt x="38640" y="13745"/>
                </a:moveTo>
                <a:lnTo>
                  <a:pt x="38640" y="16647"/>
                </a:lnTo>
                <a:lnTo>
                  <a:pt x="35769" y="16647"/>
                </a:lnTo>
                <a:lnTo>
                  <a:pt x="35769" y="13745"/>
                </a:lnTo>
                <a:close/>
                <a:moveTo>
                  <a:pt x="41787" y="13745"/>
                </a:moveTo>
                <a:lnTo>
                  <a:pt x="41787" y="16647"/>
                </a:lnTo>
                <a:lnTo>
                  <a:pt x="38915" y="16647"/>
                </a:lnTo>
                <a:lnTo>
                  <a:pt x="38915" y="13745"/>
                </a:lnTo>
                <a:close/>
                <a:moveTo>
                  <a:pt x="4063" y="16891"/>
                </a:moveTo>
                <a:lnTo>
                  <a:pt x="4063" y="19793"/>
                </a:lnTo>
                <a:lnTo>
                  <a:pt x="1162" y="19793"/>
                </a:lnTo>
                <a:lnTo>
                  <a:pt x="1162" y="16891"/>
                </a:lnTo>
                <a:close/>
                <a:moveTo>
                  <a:pt x="7210" y="16891"/>
                </a:moveTo>
                <a:lnTo>
                  <a:pt x="7210" y="19793"/>
                </a:lnTo>
                <a:lnTo>
                  <a:pt x="4308" y="19793"/>
                </a:lnTo>
                <a:lnTo>
                  <a:pt x="4308" y="16891"/>
                </a:lnTo>
                <a:close/>
                <a:moveTo>
                  <a:pt x="10356" y="16891"/>
                </a:moveTo>
                <a:lnTo>
                  <a:pt x="10356" y="19793"/>
                </a:lnTo>
                <a:lnTo>
                  <a:pt x="7454" y="19793"/>
                </a:lnTo>
                <a:lnTo>
                  <a:pt x="7454" y="16891"/>
                </a:lnTo>
                <a:close/>
                <a:moveTo>
                  <a:pt x="13502" y="16891"/>
                </a:moveTo>
                <a:lnTo>
                  <a:pt x="13502" y="19793"/>
                </a:lnTo>
                <a:lnTo>
                  <a:pt x="10600" y="19793"/>
                </a:lnTo>
                <a:lnTo>
                  <a:pt x="10600" y="16891"/>
                </a:lnTo>
                <a:close/>
                <a:moveTo>
                  <a:pt x="16648" y="16891"/>
                </a:moveTo>
                <a:lnTo>
                  <a:pt x="16648" y="19793"/>
                </a:lnTo>
                <a:lnTo>
                  <a:pt x="13746" y="19793"/>
                </a:lnTo>
                <a:lnTo>
                  <a:pt x="13746" y="16891"/>
                </a:lnTo>
                <a:close/>
                <a:moveTo>
                  <a:pt x="19794" y="16891"/>
                </a:moveTo>
                <a:lnTo>
                  <a:pt x="19794" y="19793"/>
                </a:lnTo>
                <a:lnTo>
                  <a:pt x="16892" y="19793"/>
                </a:lnTo>
                <a:lnTo>
                  <a:pt x="16892" y="16891"/>
                </a:lnTo>
                <a:close/>
                <a:moveTo>
                  <a:pt x="22910" y="16891"/>
                </a:moveTo>
                <a:lnTo>
                  <a:pt x="22910" y="19793"/>
                </a:lnTo>
                <a:lnTo>
                  <a:pt x="20038" y="19793"/>
                </a:lnTo>
                <a:lnTo>
                  <a:pt x="20038" y="16891"/>
                </a:lnTo>
                <a:close/>
                <a:moveTo>
                  <a:pt x="26056" y="16891"/>
                </a:moveTo>
                <a:lnTo>
                  <a:pt x="26056" y="19793"/>
                </a:lnTo>
                <a:lnTo>
                  <a:pt x="23185" y="19793"/>
                </a:lnTo>
                <a:lnTo>
                  <a:pt x="23185" y="16891"/>
                </a:lnTo>
                <a:close/>
                <a:moveTo>
                  <a:pt x="29202" y="16891"/>
                </a:moveTo>
                <a:lnTo>
                  <a:pt x="29202" y="19793"/>
                </a:lnTo>
                <a:lnTo>
                  <a:pt x="26331" y="19793"/>
                </a:lnTo>
                <a:lnTo>
                  <a:pt x="26331" y="16891"/>
                </a:lnTo>
                <a:close/>
                <a:moveTo>
                  <a:pt x="32348" y="16891"/>
                </a:moveTo>
                <a:lnTo>
                  <a:pt x="32348" y="19793"/>
                </a:lnTo>
                <a:lnTo>
                  <a:pt x="29477" y="19793"/>
                </a:lnTo>
                <a:lnTo>
                  <a:pt x="29477" y="16891"/>
                </a:lnTo>
                <a:close/>
                <a:moveTo>
                  <a:pt x="35494" y="16891"/>
                </a:moveTo>
                <a:lnTo>
                  <a:pt x="35494" y="19793"/>
                </a:lnTo>
                <a:lnTo>
                  <a:pt x="32623" y="19793"/>
                </a:lnTo>
                <a:lnTo>
                  <a:pt x="32623" y="16891"/>
                </a:lnTo>
                <a:close/>
                <a:moveTo>
                  <a:pt x="38640" y="16891"/>
                </a:moveTo>
                <a:lnTo>
                  <a:pt x="38640" y="19793"/>
                </a:lnTo>
                <a:lnTo>
                  <a:pt x="35769" y="19793"/>
                </a:lnTo>
                <a:lnTo>
                  <a:pt x="35769" y="16891"/>
                </a:lnTo>
                <a:close/>
                <a:moveTo>
                  <a:pt x="41787" y="16891"/>
                </a:moveTo>
                <a:lnTo>
                  <a:pt x="41787" y="19793"/>
                </a:lnTo>
                <a:lnTo>
                  <a:pt x="38915" y="19793"/>
                </a:lnTo>
                <a:lnTo>
                  <a:pt x="38915" y="16891"/>
                </a:lnTo>
                <a:close/>
                <a:moveTo>
                  <a:pt x="44933" y="16891"/>
                </a:moveTo>
                <a:lnTo>
                  <a:pt x="44933" y="19793"/>
                </a:lnTo>
                <a:lnTo>
                  <a:pt x="42062" y="19793"/>
                </a:lnTo>
                <a:lnTo>
                  <a:pt x="42062" y="16891"/>
                </a:lnTo>
                <a:close/>
                <a:moveTo>
                  <a:pt x="4063" y="20038"/>
                </a:moveTo>
                <a:lnTo>
                  <a:pt x="4063" y="22939"/>
                </a:lnTo>
                <a:lnTo>
                  <a:pt x="1162" y="22939"/>
                </a:lnTo>
                <a:lnTo>
                  <a:pt x="1162" y="20038"/>
                </a:lnTo>
                <a:close/>
                <a:moveTo>
                  <a:pt x="7210" y="20038"/>
                </a:moveTo>
                <a:lnTo>
                  <a:pt x="7210" y="22939"/>
                </a:lnTo>
                <a:lnTo>
                  <a:pt x="4308" y="22939"/>
                </a:lnTo>
                <a:lnTo>
                  <a:pt x="4308" y="20038"/>
                </a:lnTo>
                <a:close/>
                <a:moveTo>
                  <a:pt x="10356" y="20038"/>
                </a:moveTo>
                <a:lnTo>
                  <a:pt x="10356" y="22939"/>
                </a:lnTo>
                <a:lnTo>
                  <a:pt x="7454" y="22939"/>
                </a:lnTo>
                <a:lnTo>
                  <a:pt x="7454" y="20038"/>
                </a:lnTo>
                <a:close/>
                <a:moveTo>
                  <a:pt x="13502" y="20038"/>
                </a:moveTo>
                <a:lnTo>
                  <a:pt x="13502" y="22939"/>
                </a:lnTo>
                <a:lnTo>
                  <a:pt x="10600" y="22939"/>
                </a:lnTo>
                <a:lnTo>
                  <a:pt x="10600" y="20038"/>
                </a:lnTo>
                <a:close/>
                <a:moveTo>
                  <a:pt x="16648" y="20038"/>
                </a:moveTo>
                <a:lnTo>
                  <a:pt x="16648" y="22939"/>
                </a:lnTo>
                <a:lnTo>
                  <a:pt x="13746" y="22939"/>
                </a:lnTo>
                <a:lnTo>
                  <a:pt x="13746" y="20038"/>
                </a:lnTo>
                <a:close/>
                <a:moveTo>
                  <a:pt x="19794" y="20038"/>
                </a:moveTo>
                <a:lnTo>
                  <a:pt x="19794" y="22939"/>
                </a:lnTo>
                <a:lnTo>
                  <a:pt x="16892" y="22939"/>
                </a:lnTo>
                <a:lnTo>
                  <a:pt x="16892" y="20038"/>
                </a:lnTo>
                <a:close/>
                <a:moveTo>
                  <a:pt x="22910" y="20038"/>
                </a:moveTo>
                <a:lnTo>
                  <a:pt x="22910" y="22939"/>
                </a:lnTo>
                <a:lnTo>
                  <a:pt x="20038" y="22939"/>
                </a:lnTo>
                <a:lnTo>
                  <a:pt x="20038" y="20038"/>
                </a:lnTo>
                <a:close/>
                <a:moveTo>
                  <a:pt x="26056" y="20038"/>
                </a:moveTo>
                <a:lnTo>
                  <a:pt x="26056" y="22939"/>
                </a:lnTo>
                <a:lnTo>
                  <a:pt x="23185" y="22939"/>
                </a:lnTo>
                <a:lnTo>
                  <a:pt x="23185" y="20038"/>
                </a:lnTo>
                <a:close/>
                <a:moveTo>
                  <a:pt x="29202" y="20038"/>
                </a:moveTo>
                <a:lnTo>
                  <a:pt x="29202" y="22939"/>
                </a:lnTo>
                <a:lnTo>
                  <a:pt x="26331" y="22939"/>
                </a:lnTo>
                <a:lnTo>
                  <a:pt x="26331" y="20038"/>
                </a:lnTo>
                <a:close/>
                <a:moveTo>
                  <a:pt x="32348" y="20038"/>
                </a:moveTo>
                <a:lnTo>
                  <a:pt x="32348" y="22939"/>
                </a:lnTo>
                <a:lnTo>
                  <a:pt x="29477" y="22939"/>
                </a:lnTo>
                <a:lnTo>
                  <a:pt x="29477" y="20038"/>
                </a:lnTo>
                <a:close/>
                <a:moveTo>
                  <a:pt x="35494" y="20038"/>
                </a:moveTo>
                <a:lnTo>
                  <a:pt x="35494" y="22939"/>
                </a:lnTo>
                <a:lnTo>
                  <a:pt x="32623" y="22939"/>
                </a:lnTo>
                <a:lnTo>
                  <a:pt x="32623" y="20038"/>
                </a:lnTo>
                <a:close/>
                <a:moveTo>
                  <a:pt x="38640" y="20038"/>
                </a:moveTo>
                <a:lnTo>
                  <a:pt x="38640" y="22939"/>
                </a:lnTo>
                <a:lnTo>
                  <a:pt x="35769" y="22939"/>
                </a:lnTo>
                <a:lnTo>
                  <a:pt x="35769" y="20038"/>
                </a:lnTo>
                <a:close/>
                <a:moveTo>
                  <a:pt x="41787" y="20038"/>
                </a:moveTo>
                <a:lnTo>
                  <a:pt x="41787" y="22939"/>
                </a:lnTo>
                <a:lnTo>
                  <a:pt x="38915" y="22939"/>
                </a:lnTo>
                <a:lnTo>
                  <a:pt x="38915" y="20038"/>
                </a:lnTo>
                <a:close/>
                <a:moveTo>
                  <a:pt x="44933" y="20038"/>
                </a:moveTo>
                <a:lnTo>
                  <a:pt x="44933" y="22939"/>
                </a:lnTo>
                <a:lnTo>
                  <a:pt x="42062" y="22939"/>
                </a:lnTo>
                <a:lnTo>
                  <a:pt x="42062" y="20038"/>
                </a:lnTo>
                <a:close/>
                <a:moveTo>
                  <a:pt x="4063" y="23184"/>
                </a:moveTo>
                <a:lnTo>
                  <a:pt x="4063" y="26055"/>
                </a:lnTo>
                <a:lnTo>
                  <a:pt x="1162" y="26055"/>
                </a:lnTo>
                <a:lnTo>
                  <a:pt x="1162" y="23184"/>
                </a:lnTo>
                <a:close/>
                <a:moveTo>
                  <a:pt x="7210" y="23184"/>
                </a:moveTo>
                <a:lnTo>
                  <a:pt x="7210" y="26055"/>
                </a:lnTo>
                <a:lnTo>
                  <a:pt x="4308" y="26055"/>
                </a:lnTo>
                <a:lnTo>
                  <a:pt x="4308" y="23184"/>
                </a:lnTo>
                <a:close/>
                <a:moveTo>
                  <a:pt x="10356" y="23184"/>
                </a:moveTo>
                <a:lnTo>
                  <a:pt x="10356" y="26055"/>
                </a:lnTo>
                <a:lnTo>
                  <a:pt x="7454" y="26055"/>
                </a:lnTo>
                <a:lnTo>
                  <a:pt x="7454" y="23184"/>
                </a:lnTo>
                <a:close/>
                <a:moveTo>
                  <a:pt x="13502" y="23184"/>
                </a:moveTo>
                <a:lnTo>
                  <a:pt x="13502" y="26055"/>
                </a:lnTo>
                <a:lnTo>
                  <a:pt x="10600" y="26055"/>
                </a:lnTo>
                <a:lnTo>
                  <a:pt x="10600" y="23184"/>
                </a:lnTo>
                <a:close/>
                <a:moveTo>
                  <a:pt x="16648" y="23184"/>
                </a:moveTo>
                <a:lnTo>
                  <a:pt x="16648" y="26055"/>
                </a:lnTo>
                <a:lnTo>
                  <a:pt x="13746" y="26055"/>
                </a:lnTo>
                <a:lnTo>
                  <a:pt x="13746" y="23184"/>
                </a:lnTo>
                <a:close/>
                <a:moveTo>
                  <a:pt x="19794" y="23184"/>
                </a:moveTo>
                <a:lnTo>
                  <a:pt x="19794" y="26055"/>
                </a:lnTo>
                <a:lnTo>
                  <a:pt x="16892" y="26055"/>
                </a:lnTo>
                <a:lnTo>
                  <a:pt x="16892" y="23184"/>
                </a:lnTo>
                <a:close/>
                <a:moveTo>
                  <a:pt x="22910" y="23184"/>
                </a:moveTo>
                <a:lnTo>
                  <a:pt x="22910" y="26055"/>
                </a:lnTo>
                <a:lnTo>
                  <a:pt x="20038" y="26055"/>
                </a:lnTo>
                <a:lnTo>
                  <a:pt x="20038" y="23184"/>
                </a:lnTo>
                <a:close/>
                <a:moveTo>
                  <a:pt x="26056" y="23184"/>
                </a:moveTo>
                <a:lnTo>
                  <a:pt x="26056" y="26055"/>
                </a:lnTo>
                <a:lnTo>
                  <a:pt x="23185" y="26055"/>
                </a:lnTo>
                <a:lnTo>
                  <a:pt x="23185" y="23184"/>
                </a:lnTo>
                <a:close/>
                <a:moveTo>
                  <a:pt x="29202" y="23184"/>
                </a:moveTo>
                <a:lnTo>
                  <a:pt x="29202" y="26055"/>
                </a:lnTo>
                <a:lnTo>
                  <a:pt x="26331" y="26055"/>
                </a:lnTo>
                <a:lnTo>
                  <a:pt x="26331" y="23184"/>
                </a:lnTo>
                <a:close/>
                <a:moveTo>
                  <a:pt x="32348" y="23184"/>
                </a:moveTo>
                <a:lnTo>
                  <a:pt x="32348" y="26055"/>
                </a:lnTo>
                <a:lnTo>
                  <a:pt x="29477" y="26055"/>
                </a:lnTo>
                <a:lnTo>
                  <a:pt x="29477" y="23184"/>
                </a:lnTo>
                <a:close/>
                <a:moveTo>
                  <a:pt x="35494" y="23184"/>
                </a:moveTo>
                <a:lnTo>
                  <a:pt x="35494" y="26055"/>
                </a:lnTo>
                <a:lnTo>
                  <a:pt x="32623" y="26055"/>
                </a:lnTo>
                <a:lnTo>
                  <a:pt x="32623" y="23184"/>
                </a:lnTo>
                <a:close/>
                <a:moveTo>
                  <a:pt x="38640" y="23184"/>
                </a:moveTo>
                <a:lnTo>
                  <a:pt x="38640" y="26055"/>
                </a:lnTo>
                <a:lnTo>
                  <a:pt x="35769" y="26055"/>
                </a:lnTo>
                <a:lnTo>
                  <a:pt x="35769" y="23184"/>
                </a:lnTo>
                <a:close/>
                <a:moveTo>
                  <a:pt x="41787" y="23184"/>
                </a:moveTo>
                <a:lnTo>
                  <a:pt x="41787" y="26055"/>
                </a:lnTo>
                <a:lnTo>
                  <a:pt x="38915" y="26055"/>
                </a:lnTo>
                <a:lnTo>
                  <a:pt x="38915" y="23184"/>
                </a:lnTo>
                <a:close/>
                <a:moveTo>
                  <a:pt x="44933" y="23184"/>
                </a:moveTo>
                <a:lnTo>
                  <a:pt x="44933" y="26055"/>
                </a:lnTo>
                <a:lnTo>
                  <a:pt x="42062" y="26055"/>
                </a:lnTo>
                <a:lnTo>
                  <a:pt x="42062" y="23184"/>
                </a:lnTo>
                <a:close/>
                <a:moveTo>
                  <a:pt x="4063" y="26330"/>
                </a:moveTo>
                <a:lnTo>
                  <a:pt x="4063" y="29201"/>
                </a:lnTo>
                <a:lnTo>
                  <a:pt x="1162" y="29201"/>
                </a:lnTo>
                <a:lnTo>
                  <a:pt x="1162" y="26330"/>
                </a:lnTo>
                <a:close/>
                <a:moveTo>
                  <a:pt x="7210" y="26330"/>
                </a:moveTo>
                <a:lnTo>
                  <a:pt x="7210" y="29201"/>
                </a:lnTo>
                <a:lnTo>
                  <a:pt x="4308" y="29201"/>
                </a:lnTo>
                <a:lnTo>
                  <a:pt x="4308" y="26330"/>
                </a:lnTo>
                <a:close/>
                <a:moveTo>
                  <a:pt x="10356" y="26330"/>
                </a:moveTo>
                <a:lnTo>
                  <a:pt x="10356" y="29201"/>
                </a:lnTo>
                <a:lnTo>
                  <a:pt x="7454" y="29201"/>
                </a:lnTo>
                <a:lnTo>
                  <a:pt x="7454" y="26330"/>
                </a:lnTo>
                <a:close/>
                <a:moveTo>
                  <a:pt x="13502" y="26330"/>
                </a:moveTo>
                <a:lnTo>
                  <a:pt x="13502" y="29201"/>
                </a:lnTo>
                <a:lnTo>
                  <a:pt x="10600" y="29201"/>
                </a:lnTo>
                <a:lnTo>
                  <a:pt x="10600" y="26330"/>
                </a:lnTo>
                <a:close/>
                <a:moveTo>
                  <a:pt x="16648" y="26330"/>
                </a:moveTo>
                <a:lnTo>
                  <a:pt x="16648" y="29201"/>
                </a:lnTo>
                <a:lnTo>
                  <a:pt x="13746" y="29201"/>
                </a:lnTo>
                <a:lnTo>
                  <a:pt x="13746" y="26330"/>
                </a:lnTo>
                <a:close/>
                <a:moveTo>
                  <a:pt x="19794" y="26330"/>
                </a:moveTo>
                <a:lnTo>
                  <a:pt x="19794" y="29201"/>
                </a:lnTo>
                <a:lnTo>
                  <a:pt x="16892" y="29201"/>
                </a:lnTo>
                <a:lnTo>
                  <a:pt x="16892" y="26330"/>
                </a:lnTo>
                <a:close/>
                <a:moveTo>
                  <a:pt x="22910" y="26330"/>
                </a:moveTo>
                <a:lnTo>
                  <a:pt x="22910" y="29201"/>
                </a:lnTo>
                <a:lnTo>
                  <a:pt x="20038" y="29201"/>
                </a:lnTo>
                <a:lnTo>
                  <a:pt x="20038" y="26330"/>
                </a:lnTo>
                <a:close/>
                <a:moveTo>
                  <a:pt x="26056" y="26330"/>
                </a:moveTo>
                <a:lnTo>
                  <a:pt x="26056" y="29201"/>
                </a:lnTo>
                <a:lnTo>
                  <a:pt x="23185" y="29201"/>
                </a:lnTo>
                <a:lnTo>
                  <a:pt x="23185" y="26330"/>
                </a:lnTo>
                <a:close/>
                <a:moveTo>
                  <a:pt x="29202" y="26330"/>
                </a:moveTo>
                <a:lnTo>
                  <a:pt x="29202" y="29201"/>
                </a:lnTo>
                <a:lnTo>
                  <a:pt x="26331" y="29201"/>
                </a:lnTo>
                <a:lnTo>
                  <a:pt x="26331" y="26330"/>
                </a:lnTo>
                <a:close/>
                <a:moveTo>
                  <a:pt x="32348" y="26330"/>
                </a:moveTo>
                <a:lnTo>
                  <a:pt x="32348" y="29201"/>
                </a:lnTo>
                <a:lnTo>
                  <a:pt x="29477" y="29201"/>
                </a:lnTo>
                <a:lnTo>
                  <a:pt x="29477" y="26330"/>
                </a:lnTo>
                <a:close/>
                <a:moveTo>
                  <a:pt x="35494" y="26330"/>
                </a:moveTo>
                <a:lnTo>
                  <a:pt x="35494" y="29201"/>
                </a:lnTo>
                <a:lnTo>
                  <a:pt x="32623" y="29201"/>
                </a:lnTo>
                <a:lnTo>
                  <a:pt x="32623" y="26330"/>
                </a:lnTo>
                <a:close/>
                <a:moveTo>
                  <a:pt x="38640" y="26330"/>
                </a:moveTo>
                <a:lnTo>
                  <a:pt x="38640" y="29201"/>
                </a:lnTo>
                <a:lnTo>
                  <a:pt x="35769" y="29201"/>
                </a:lnTo>
                <a:lnTo>
                  <a:pt x="35769" y="26330"/>
                </a:lnTo>
                <a:close/>
                <a:moveTo>
                  <a:pt x="41787" y="26330"/>
                </a:moveTo>
                <a:lnTo>
                  <a:pt x="41787" y="29201"/>
                </a:lnTo>
                <a:lnTo>
                  <a:pt x="38915" y="29201"/>
                </a:lnTo>
                <a:lnTo>
                  <a:pt x="38915" y="26330"/>
                </a:lnTo>
                <a:close/>
                <a:moveTo>
                  <a:pt x="44933" y="26330"/>
                </a:moveTo>
                <a:lnTo>
                  <a:pt x="44933" y="29201"/>
                </a:lnTo>
                <a:lnTo>
                  <a:pt x="42062" y="29201"/>
                </a:lnTo>
                <a:lnTo>
                  <a:pt x="42062" y="26330"/>
                </a:lnTo>
                <a:close/>
                <a:moveTo>
                  <a:pt x="7210" y="29476"/>
                </a:moveTo>
                <a:lnTo>
                  <a:pt x="7210" y="32347"/>
                </a:lnTo>
                <a:lnTo>
                  <a:pt x="4308" y="32347"/>
                </a:lnTo>
                <a:lnTo>
                  <a:pt x="4308" y="29476"/>
                </a:lnTo>
                <a:close/>
                <a:moveTo>
                  <a:pt x="10356" y="29476"/>
                </a:moveTo>
                <a:lnTo>
                  <a:pt x="10356" y="32347"/>
                </a:lnTo>
                <a:lnTo>
                  <a:pt x="7454" y="32347"/>
                </a:lnTo>
                <a:lnTo>
                  <a:pt x="7454" y="29476"/>
                </a:lnTo>
                <a:close/>
                <a:moveTo>
                  <a:pt x="13502" y="29476"/>
                </a:moveTo>
                <a:lnTo>
                  <a:pt x="13502" y="32347"/>
                </a:lnTo>
                <a:lnTo>
                  <a:pt x="10600" y="32347"/>
                </a:lnTo>
                <a:lnTo>
                  <a:pt x="10600" y="29476"/>
                </a:lnTo>
                <a:close/>
                <a:moveTo>
                  <a:pt x="16648" y="29476"/>
                </a:moveTo>
                <a:lnTo>
                  <a:pt x="16648" y="32347"/>
                </a:lnTo>
                <a:lnTo>
                  <a:pt x="13746" y="32347"/>
                </a:lnTo>
                <a:lnTo>
                  <a:pt x="13746" y="29476"/>
                </a:lnTo>
                <a:close/>
                <a:moveTo>
                  <a:pt x="19794" y="29476"/>
                </a:moveTo>
                <a:lnTo>
                  <a:pt x="19794" y="32347"/>
                </a:lnTo>
                <a:lnTo>
                  <a:pt x="16892" y="32347"/>
                </a:lnTo>
                <a:lnTo>
                  <a:pt x="16892" y="29476"/>
                </a:lnTo>
                <a:close/>
                <a:moveTo>
                  <a:pt x="22910" y="29476"/>
                </a:moveTo>
                <a:lnTo>
                  <a:pt x="22910" y="32347"/>
                </a:lnTo>
                <a:lnTo>
                  <a:pt x="20038" y="32347"/>
                </a:lnTo>
                <a:lnTo>
                  <a:pt x="20038" y="29476"/>
                </a:lnTo>
                <a:close/>
                <a:moveTo>
                  <a:pt x="26056" y="29476"/>
                </a:moveTo>
                <a:lnTo>
                  <a:pt x="26056" y="32347"/>
                </a:lnTo>
                <a:lnTo>
                  <a:pt x="23185" y="32347"/>
                </a:lnTo>
                <a:lnTo>
                  <a:pt x="23185" y="29476"/>
                </a:lnTo>
                <a:close/>
                <a:moveTo>
                  <a:pt x="29202" y="29476"/>
                </a:moveTo>
                <a:lnTo>
                  <a:pt x="29202" y="32347"/>
                </a:lnTo>
                <a:lnTo>
                  <a:pt x="26331" y="32347"/>
                </a:lnTo>
                <a:lnTo>
                  <a:pt x="26331" y="29476"/>
                </a:lnTo>
                <a:close/>
                <a:moveTo>
                  <a:pt x="32348" y="29476"/>
                </a:moveTo>
                <a:lnTo>
                  <a:pt x="32348" y="32347"/>
                </a:lnTo>
                <a:lnTo>
                  <a:pt x="29477" y="32347"/>
                </a:lnTo>
                <a:lnTo>
                  <a:pt x="29477" y="29476"/>
                </a:lnTo>
                <a:close/>
                <a:moveTo>
                  <a:pt x="35494" y="29476"/>
                </a:moveTo>
                <a:lnTo>
                  <a:pt x="35494" y="32347"/>
                </a:lnTo>
                <a:lnTo>
                  <a:pt x="32623" y="32347"/>
                </a:lnTo>
                <a:lnTo>
                  <a:pt x="32623" y="29476"/>
                </a:lnTo>
                <a:close/>
                <a:moveTo>
                  <a:pt x="38640" y="29476"/>
                </a:moveTo>
                <a:lnTo>
                  <a:pt x="38640" y="32347"/>
                </a:lnTo>
                <a:lnTo>
                  <a:pt x="35769" y="32347"/>
                </a:lnTo>
                <a:lnTo>
                  <a:pt x="35769" y="29476"/>
                </a:lnTo>
                <a:close/>
                <a:moveTo>
                  <a:pt x="41787" y="29476"/>
                </a:moveTo>
                <a:lnTo>
                  <a:pt x="41787" y="32347"/>
                </a:lnTo>
                <a:lnTo>
                  <a:pt x="38915" y="32347"/>
                </a:lnTo>
                <a:lnTo>
                  <a:pt x="38915" y="29476"/>
                </a:lnTo>
                <a:close/>
                <a:moveTo>
                  <a:pt x="7210" y="32622"/>
                </a:moveTo>
                <a:lnTo>
                  <a:pt x="7210" y="35493"/>
                </a:lnTo>
                <a:lnTo>
                  <a:pt x="4308" y="35493"/>
                </a:lnTo>
                <a:lnTo>
                  <a:pt x="4308" y="32622"/>
                </a:lnTo>
                <a:close/>
                <a:moveTo>
                  <a:pt x="10356" y="32622"/>
                </a:moveTo>
                <a:lnTo>
                  <a:pt x="10356" y="35493"/>
                </a:lnTo>
                <a:lnTo>
                  <a:pt x="7454" y="35493"/>
                </a:lnTo>
                <a:lnTo>
                  <a:pt x="7454" y="32622"/>
                </a:lnTo>
                <a:close/>
                <a:moveTo>
                  <a:pt x="13502" y="32622"/>
                </a:moveTo>
                <a:lnTo>
                  <a:pt x="13502" y="35493"/>
                </a:lnTo>
                <a:lnTo>
                  <a:pt x="10600" y="35493"/>
                </a:lnTo>
                <a:lnTo>
                  <a:pt x="10600" y="32622"/>
                </a:lnTo>
                <a:close/>
                <a:moveTo>
                  <a:pt x="16648" y="32622"/>
                </a:moveTo>
                <a:lnTo>
                  <a:pt x="16648" y="35493"/>
                </a:lnTo>
                <a:lnTo>
                  <a:pt x="13746" y="35493"/>
                </a:lnTo>
                <a:lnTo>
                  <a:pt x="13746" y="32622"/>
                </a:lnTo>
                <a:close/>
                <a:moveTo>
                  <a:pt x="19794" y="32622"/>
                </a:moveTo>
                <a:lnTo>
                  <a:pt x="19794" y="35493"/>
                </a:lnTo>
                <a:lnTo>
                  <a:pt x="16892" y="35493"/>
                </a:lnTo>
                <a:lnTo>
                  <a:pt x="16892" y="32622"/>
                </a:lnTo>
                <a:close/>
                <a:moveTo>
                  <a:pt x="22910" y="32622"/>
                </a:moveTo>
                <a:lnTo>
                  <a:pt x="22910" y="35493"/>
                </a:lnTo>
                <a:lnTo>
                  <a:pt x="20038" y="35493"/>
                </a:lnTo>
                <a:lnTo>
                  <a:pt x="20038" y="32622"/>
                </a:lnTo>
                <a:close/>
                <a:moveTo>
                  <a:pt x="26056" y="32622"/>
                </a:moveTo>
                <a:lnTo>
                  <a:pt x="26056" y="35493"/>
                </a:lnTo>
                <a:lnTo>
                  <a:pt x="23185" y="35493"/>
                </a:lnTo>
                <a:lnTo>
                  <a:pt x="23185" y="32622"/>
                </a:lnTo>
                <a:close/>
                <a:moveTo>
                  <a:pt x="29202" y="32622"/>
                </a:moveTo>
                <a:lnTo>
                  <a:pt x="29202" y="35493"/>
                </a:lnTo>
                <a:lnTo>
                  <a:pt x="26331" y="35493"/>
                </a:lnTo>
                <a:lnTo>
                  <a:pt x="26331" y="32622"/>
                </a:lnTo>
                <a:close/>
                <a:moveTo>
                  <a:pt x="32348" y="32622"/>
                </a:moveTo>
                <a:lnTo>
                  <a:pt x="32348" y="35493"/>
                </a:lnTo>
                <a:lnTo>
                  <a:pt x="29477" y="35493"/>
                </a:lnTo>
                <a:lnTo>
                  <a:pt x="29477" y="32622"/>
                </a:lnTo>
                <a:close/>
                <a:moveTo>
                  <a:pt x="35494" y="32622"/>
                </a:moveTo>
                <a:lnTo>
                  <a:pt x="35494" y="35493"/>
                </a:lnTo>
                <a:lnTo>
                  <a:pt x="32623" y="35493"/>
                </a:lnTo>
                <a:lnTo>
                  <a:pt x="32623" y="32622"/>
                </a:lnTo>
                <a:close/>
                <a:moveTo>
                  <a:pt x="38640" y="32622"/>
                </a:moveTo>
                <a:lnTo>
                  <a:pt x="38640" y="35493"/>
                </a:lnTo>
                <a:lnTo>
                  <a:pt x="35769" y="35493"/>
                </a:lnTo>
                <a:lnTo>
                  <a:pt x="35769" y="32622"/>
                </a:lnTo>
                <a:close/>
                <a:moveTo>
                  <a:pt x="41787" y="32622"/>
                </a:moveTo>
                <a:lnTo>
                  <a:pt x="41787" y="35493"/>
                </a:lnTo>
                <a:lnTo>
                  <a:pt x="38915" y="35493"/>
                </a:lnTo>
                <a:lnTo>
                  <a:pt x="38915" y="32622"/>
                </a:lnTo>
                <a:close/>
                <a:moveTo>
                  <a:pt x="10356" y="35768"/>
                </a:moveTo>
                <a:lnTo>
                  <a:pt x="10356" y="38640"/>
                </a:lnTo>
                <a:lnTo>
                  <a:pt x="7454" y="38640"/>
                </a:lnTo>
                <a:lnTo>
                  <a:pt x="7454" y="35768"/>
                </a:lnTo>
                <a:close/>
                <a:moveTo>
                  <a:pt x="13502" y="35768"/>
                </a:moveTo>
                <a:lnTo>
                  <a:pt x="13502" y="38640"/>
                </a:lnTo>
                <a:lnTo>
                  <a:pt x="10600" y="38640"/>
                </a:lnTo>
                <a:lnTo>
                  <a:pt x="10600" y="35768"/>
                </a:lnTo>
                <a:close/>
                <a:moveTo>
                  <a:pt x="16648" y="35768"/>
                </a:moveTo>
                <a:lnTo>
                  <a:pt x="16648" y="38640"/>
                </a:lnTo>
                <a:lnTo>
                  <a:pt x="13746" y="38640"/>
                </a:lnTo>
                <a:lnTo>
                  <a:pt x="13746" y="35768"/>
                </a:lnTo>
                <a:close/>
                <a:moveTo>
                  <a:pt x="19794" y="35768"/>
                </a:moveTo>
                <a:lnTo>
                  <a:pt x="19794" y="38640"/>
                </a:lnTo>
                <a:lnTo>
                  <a:pt x="16892" y="38640"/>
                </a:lnTo>
                <a:lnTo>
                  <a:pt x="16892" y="35768"/>
                </a:lnTo>
                <a:close/>
                <a:moveTo>
                  <a:pt x="22910" y="35768"/>
                </a:moveTo>
                <a:lnTo>
                  <a:pt x="22910" y="38640"/>
                </a:lnTo>
                <a:lnTo>
                  <a:pt x="20038" y="38640"/>
                </a:lnTo>
                <a:lnTo>
                  <a:pt x="20038" y="35768"/>
                </a:lnTo>
                <a:close/>
                <a:moveTo>
                  <a:pt x="26056" y="35768"/>
                </a:moveTo>
                <a:lnTo>
                  <a:pt x="26056" y="38640"/>
                </a:lnTo>
                <a:lnTo>
                  <a:pt x="23185" y="38640"/>
                </a:lnTo>
                <a:lnTo>
                  <a:pt x="23185" y="35768"/>
                </a:lnTo>
                <a:close/>
                <a:moveTo>
                  <a:pt x="29202" y="35768"/>
                </a:moveTo>
                <a:lnTo>
                  <a:pt x="29202" y="38640"/>
                </a:lnTo>
                <a:lnTo>
                  <a:pt x="26331" y="38640"/>
                </a:lnTo>
                <a:lnTo>
                  <a:pt x="26331" y="35768"/>
                </a:lnTo>
                <a:close/>
                <a:moveTo>
                  <a:pt x="32348" y="35768"/>
                </a:moveTo>
                <a:lnTo>
                  <a:pt x="32348" y="38640"/>
                </a:lnTo>
                <a:lnTo>
                  <a:pt x="29477" y="38640"/>
                </a:lnTo>
                <a:lnTo>
                  <a:pt x="29477" y="35768"/>
                </a:lnTo>
                <a:close/>
                <a:moveTo>
                  <a:pt x="35494" y="35768"/>
                </a:moveTo>
                <a:lnTo>
                  <a:pt x="35494" y="38640"/>
                </a:lnTo>
                <a:lnTo>
                  <a:pt x="32623" y="38640"/>
                </a:lnTo>
                <a:lnTo>
                  <a:pt x="32623" y="35768"/>
                </a:lnTo>
                <a:close/>
                <a:moveTo>
                  <a:pt x="38640" y="35768"/>
                </a:moveTo>
                <a:lnTo>
                  <a:pt x="38640" y="38640"/>
                </a:lnTo>
                <a:lnTo>
                  <a:pt x="35769" y="38640"/>
                </a:lnTo>
                <a:lnTo>
                  <a:pt x="35769" y="35768"/>
                </a:lnTo>
                <a:close/>
                <a:moveTo>
                  <a:pt x="13502" y="38914"/>
                </a:moveTo>
                <a:lnTo>
                  <a:pt x="13502" y="41786"/>
                </a:lnTo>
                <a:lnTo>
                  <a:pt x="10600" y="41786"/>
                </a:lnTo>
                <a:lnTo>
                  <a:pt x="10600" y="38914"/>
                </a:lnTo>
                <a:close/>
                <a:moveTo>
                  <a:pt x="16648" y="38914"/>
                </a:moveTo>
                <a:lnTo>
                  <a:pt x="16648" y="41786"/>
                </a:lnTo>
                <a:lnTo>
                  <a:pt x="13746" y="41786"/>
                </a:lnTo>
                <a:lnTo>
                  <a:pt x="13746" y="38914"/>
                </a:lnTo>
                <a:close/>
                <a:moveTo>
                  <a:pt x="19794" y="38914"/>
                </a:moveTo>
                <a:lnTo>
                  <a:pt x="19794" y="41786"/>
                </a:lnTo>
                <a:lnTo>
                  <a:pt x="16892" y="41786"/>
                </a:lnTo>
                <a:lnTo>
                  <a:pt x="16892" y="38914"/>
                </a:lnTo>
                <a:close/>
                <a:moveTo>
                  <a:pt x="22910" y="38914"/>
                </a:moveTo>
                <a:lnTo>
                  <a:pt x="22910" y="41786"/>
                </a:lnTo>
                <a:lnTo>
                  <a:pt x="20038" y="41786"/>
                </a:lnTo>
                <a:lnTo>
                  <a:pt x="20038" y="38914"/>
                </a:lnTo>
                <a:close/>
                <a:moveTo>
                  <a:pt x="26056" y="38914"/>
                </a:moveTo>
                <a:lnTo>
                  <a:pt x="26056" y="41786"/>
                </a:lnTo>
                <a:lnTo>
                  <a:pt x="23185" y="41786"/>
                </a:lnTo>
                <a:lnTo>
                  <a:pt x="23185" y="38914"/>
                </a:lnTo>
                <a:close/>
                <a:moveTo>
                  <a:pt x="29202" y="38914"/>
                </a:moveTo>
                <a:lnTo>
                  <a:pt x="29202" y="41786"/>
                </a:lnTo>
                <a:lnTo>
                  <a:pt x="26331" y="41786"/>
                </a:lnTo>
                <a:lnTo>
                  <a:pt x="26331" y="38914"/>
                </a:lnTo>
                <a:close/>
                <a:moveTo>
                  <a:pt x="32348" y="38914"/>
                </a:moveTo>
                <a:lnTo>
                  <a:pt x="32348" y="41786"/>
                </a:lnTo>
                <a:lnTo>
                  <a:pt x="29477" y="41786"/>
                </a:lnTo>
                <a:lnTo>
                  <a:pt x="29477" y="38914"/>
                </a:lnTo>
                <a:close/>
                <a:moveTo>
                  <a:pt x="35494" y="38914"/>
                </a:moveTo>
                <a:lnTo>
                  <a:pt x="35494" y="41786"/>
                </a:lnTo>
                <a:lnTo>
                  <a:pt x="32623" y="41786"/>
                </a:lnTo>
                <a:lnTo>
                  <a:pt x="32623" y="38914"/>
                </a:lnTo>
                <a:close/>
                <a:moveTo>
                  <a:pt x="19794" y="42061"/>
                </a:moveTo>
                <a:lnTo>
                  <a:pt x="19794" y="44932"/>
                </a:lnTo>
                <a:lnTo>
                  <a:pt x="16892" y="44932"/>
                </a:lnTo>
                <a:lnTo>
                  <a:pt x="16892" y="42061"/>
                </a:lnTo>
                <a:close/>
                <a:moveTo>
                  <a:pt x="22910" y="42061"/>
                </a:moveTo>
                <a:lnTo>
                  <a:pt x="22910" y="44932"/>
                </a:lnTo>
                <a:lnTo>
                  <a:pt x="20038" y="44932"/>
                </a:lnTo>
                <a:lnTo>
                  <a:pt x="20038" y="42061"/>
                </a:lnTo>
                <a:close/>
                <a:moveTo>
                  <a:pt x="26056" y="42061"/>
                </a:moveTo>
                <a:lnTo>
                  <a:pt x="26056" y="44932"/>
                </a:lnTo>
                <a:lnTo>
                  <a:pt x="23185" y="44932"/>
                </a:lnTo>
                <a:lnTo>
                  <a:pt x="23185" y="42061"/>
                </a:lnTo>
                <a:close/>
                <a:moveTo>
                  <a:pt x="29202" y="42061"/>
                </a:moveTo>
                <a:lnTo>
                  <a:pt x="29202" y="44932"/>
                </a:lnTo>
                <a:lnTo>
                  <a:pt x="26331" y="44932"/>
                </a:lnTo>
                <a:lnTo>
                  <a:pt x="26331" y="42061"/>
                </a:lnTo>
                <a:close/>
                <a:moveTo>
                  <a:pt x="23062" y="0"/>
                </a:moveTo>
                <a:lnTo>
                  <a:pt x="22910" y="31"/>
                </a:lnTo>
                <a:lnTo>
                  <a:pt x="22910" y="916"/>
                </a:lnTo>
                <a:lnTo>
                  <a:pt x="20038" y="916"/>
                </a:lnTo>
                <a:lnTo>
                  <a:pt x="20038" y="214"/>
                </a:lnTo>
                <a:lnTo>
                  <a:pt x="19794" y="244"/>
                </a:lnTo>
                <a:lnTo>
                  <a:pt x="19794" y="916"/>
                </a:lnTo>
                <a:lnTo>
                  <a:pt x="16892" y="916"/>
                </a:lnTo>
                <a:lnTo>
                  <a:pt x="16892" y="855"/>
                </a:lnTo>
                <a:lnTo>
                  <a:pt x="15823" y="1161"/>
                </a:lnTo>
                <a:lnTo>
                  <a:pt x="16648" y="1161"/>
                </a:lnTo>
                <a:lnTo>
                  <a:pt x="16648" y="4063"/>
                </a:lnTo>
                <a:lnTo>
                  <a:pt x="13746" y="4063"/>
                </a:lnTo>
                <a:lnTo>
                  <a:pt x="13746" y="1985"/>
                </a:lnTo>
                <a:lnTo>
                  <a:pt x="13502" y="2077"/>
                </a:lnTo>
                <a:lnTo>
                  <a:pt x="13502" y="4063"/>
                </a:lnTo>
                <a:lnTo>
                  <a:pt x="10600" y="4063"/>
                </a:lnTo>
                <a:lnTo>
                  <a:pt x="10600" y="3665"/>
                </a:lnTo>
                <a:lnTo>
                  <a:pt x="10356" y="3849"/>
                </a:lnTo>
                <a:lnTo>
                  <a:pt x="10356" y="4063"/>
                </a:lnTo>
                <a:lnTo>
                  <a:pt x="10020" y="4063"/>
                </a:lnTo>
                <a:lnTo>
                  <a:pt x="9653" y="4307"/>
                </a:lnTo>
                <a:lnTo>
                  <a:pt x="10356" y="4307"/>
                </a:lnTo>
                <a:lnTo>
                  <a:pt x="10356" y="7209"/>
                </a:lnTo>
                <a:lnTo>
                  <a:pt x="7454" y="7209"/>
                </a:lnTo>
                <a:lnTo>
                  <a:pt x="7454" y="6109"/>
                </a:lnTo>
                <a:lnTo>
                  <a:pt x="7210" y="6323"/>
                </a:lnTo>
                <a:lnTo>
                  <a:pt x="7210" y="7209"/>
                </a:lnTo>
                <a:lnTo>
                  <a:pt x="6324" y="7209"/>
                </a:lnTo>
                <a:lnTo>
                  <a:pt x="6110" y="7453"/>
                </a:lnTo>
                <a:lnTo>
                  <a:pt x="7210" y="7453"/>
                </a:lnTo>
                <a:lnTo>
                  <a:pt x="7210" y="10355"/>
                </a:lnTo>
                <a:lnTo>
                  <a:pt x="4308" y="10355"/>
                </a:lnTo>
                <a:lnTo>
                  <a:pt x="4308" y="9652"/>
                </a:lnTo>
                <a:lnTo>
                  <a:pt x="4063" y="10019"/>
                </a:lnTo>
                <a:lnTo>
                  <a:pt x="4063" y="10355"/>
                </a:lnTo>
                <a:lnTo>
                  <a:pt x="3850" y="10355"/>
                </a:lnTo>
                <a:lnTo>
                  <a:pt x="3666" y="10599"/>
                </a:lnTo>
                <a:lnTo>
                  <a:pt x="4063" y="10599"/>
                </a:lnTo>
                <a:lnTo>
                  <a:pt x="4063" y="13501"/>
                </a:lnTo>
                <a:lnTo>
                  <a:pt x="2078" y="13501"/>
                </a:lnTo>
                <a:lnTo>
                  <a:pt x="1986" y="13745"/>
                </a:lnTo>
                <a:lnTo>
                  <a:pt x="4063" y="13745"/>
                </a:lnTo>
                <a:lnTo>
                  <a:pt x="4063" y="16647"/>
                </a:lnTo>
                <a:lnTo>
                  <a:pt x="1162" y="16647"/>
                </a:lnTo>
                <a:lnTo>
                  <a:pt x="1162" y="15822"/>
                </a:lnTo>
                <a:lnTo>
                  <a:pt x="856" y="16891"/>
                </a:lnTo>
                <a:lnTo>
                  <a:pt x="917" y="16891"/>
                </a:lnTo>
                <a:lnTo>
                  <a:pt x="917" y="19793"/>
                </a:lnTo>
                <a:lnTo>
                  <a:pt x="245" y="19793"/>
                </a:lnTo>
                <a:lnTo>
                  <a:pt x="215" y="20038"/>
                </a:lnTo>
                <a:lnTo>
                  <a:pt x="917" y="20038"/>
                </a:lnTo>
                <a:lnTo>
                  <a:pt x="917" y="22939"/>
                </a:lnTo>
                <a:lnTo>
                  <a:pt x="31" y="22939"/>
                </a:lnTo>
                <a:lnTo>
                  <a:pt x="1" y="23062"/>
                </a:lnTo>
                <a:lnTo>
                  <a:pt x="31" y="23184"/>
                </a:lnTo>
                <a:lnTo>
                  <a:pt x="917" y="23184"/>
                </a:lnTo>
                <a:lnTo>
                  <a:pt x="917" y="26055"/>
                </a:lnTo>
                <a:lnTo>
                  <a:pt x="215" y="26055"/>
                </a:lnTo>
                <a:lnTo>
                  <a:pt x="245" y="26330"/>
                </a:lnTo>
                <a:lnTo>
                  <a:pt x="917" y="26330"/>
                </a:lnTo>
                <a:lnTo>
                  <a:pt x="917" y="29201"/>
                </a:lnTo>
                <a:lnTo>
                  <a:pt x="856" y="29201"/>
                </a:lnTo>
                <a:lnTo>
                  <a:pt x="1162" y="30270"/>
                </a:lnTo>
                <a:lnTo>
                  <a:pt x="1162" y="29476"/>
                </a:lnTo>
                <a:lnTo>
                  <a:pt x="4063" y="29476"/>
                </a:lnTo>
                <a:lnTo>
                  <a:pt x="4063" y="32347"/>
                </a:lnTo>
                <a:lnTo>
                  <a:pt x="1986" y="32347"/>
                </a:lnTo>
                <a:lnTo>
                  <a:pt x="2078" y="32622"/>
                </a:lnTo>
                <a:lnTo>
                  <a:pt x="4063" y="32622"/>
                </a:lnTo>
                <a:lnTo>
                  <a:pt x="4063" y="35493"/>
                </a:lnTo>
                <a:lnTo>
                  <a:pt x="3666" y="35493"/>
                </a:lnTo>
                <a:lnTo>
                  <a:pt x="3850" y="35768"/>
                </a:lnTo>
                <a:lnTo>
                  <a:pt x="4063" y="35768"/>
                </a:lnTo>
                <a:lnTo>
                  <a:pt x="4063" y="36104"/>
                </a:lnTo>
                <a:lnTo>
                  <a:pt x="4308" y="36471"/>
                </a:lnTo>
                <a:lnTo>
                  <a:pt x="4308" y="35768"/>
                </a:lnTo>
                <a:lnTo>
                  <a:pt x="7210" y="35768"/>
                </a:lnTo>
                <a:lnTo>
                  <a:pt x="7210" y="38640"/>
                </a:lnTo>
                <a:lnTo>
                  <a:pt x="6110" y="38640"/>
                </a:lnTo>
                <a:lnTo>
                  <a:pt x="6324" y="38914"/>
                </a:lnTo>
                <a:lnTo>
                  <a:pt x="7210" y="38914"/>
                </a:lnTo>
                <a:lnTo>
                  <a:pt x="7210" y="39770"/>
                </a:lnTo>
                <a:lnTo>
                  <a:pt x="7454" y="40014"/>
                </a:lnTo>
                <a:lnTo>
                  <a:pt x="7454" y="38914"/>
                </a:lnTo>
                <a:lnTo>
                  <a:pt x="10356" y="38914"/>
                </a:lnTo>
                <a:lnTo>
                  <a:pt x="10356" y="41786"/>
                </a:lnTo>
                <a:lnTo>
                  <a:pt x="9653" y="41786"/>
                </a:lnTo>
                <a:lnTo>
                  <a:pt x="10020" y="42061"/>
                </a:lnTo>
                <a:lnTo>
                  <a:pt x="10356" y="42061"/>
                </a:lnTo>
                <a:lnTo>
                  <a:pt x="10356" y="42274"/>
                </a:lnTo>
                <a:lnTo>
                  <a:pt x="10600" y="42458"/>
                </a:lnTo>
                <a:lnTo>
                  <a:pt x="10600" y="42061"/>
                </a:lnTo>
                <a:lnTo>
                  <a:pt x="13502" y="42061"/>
                </a:lnTo>
                <a:lnTo>
                  <a:pt x="13502" y="44016"/>
                </a:lnTo>
                <a:lnTo>
                  <a:pt x="13746" y="44138"/>
                </a:lnTo>
                <a:lnTo>
                  <a:pt x="13746" y="42061"/>
                </a:lnTo>
                <a:lnTo>
                  <a:pt x="16648" y="42061"/>
                </a:lnTo>
                <a:lnTo>
                  <a:pt x="16648" y="44932"/>
                </a:lnTo>
                <a:lnTo>
                  <a:pt x="15823" y="44932"/>
                </a:lnTo>
                <a:lnTo>
                  <a:pt x="16892" y="45268"/>
                </a:lnTo>
                <a:lnTo>
                  <a:pt x="16892" y="45207"/>
                </a:lnTo>
                <a:lnTo>
                  <a:pt x="19794" y="45207"/>
                </a:lnTo>
                <a:lnTo>
                  <a:pt x="19794" y="45848"/>
                </a:lnTo>
                <a:lnTo>
                  <a:pt x="20038" y="45909"/>
                </a:lnTo>
                <a:lnTo>
                  <a:pt x="20038" y="45207"/>
                </a:lnTo>
                <a:lnTo>
                  <a:pt x="22910" y="45207"/>
                </a:lnTo>
                <a:lnTo>
                  <a:pt x="22910" y="46093"/>
                </a:lnTo>
                <a:lnTo>
                  <a:pt x="23185" y="46093"/>
                </a:lnTo>
                <a:lnTo>
                  <a:pt x="23185" y="45207"/>
                </a:lnTo>
                <a:lnTo>
                  <a:pt x="26056" y="45207"/>
                </a:lnTo>
                <a:lnTo>
                  <a:pt x="26056" y="45909"/>
                </a:lnTo>
                <a:lnTo>
                  <a:pt x="26331" y="45848"/>
                </a:lnTo>
                <a:lnTo>
                  <a:pt x="26331" y="45207"/>
                </a:lnTo>
                <a:lnTo>
                  <a:pt x="29202" y="45207"/>
                </a:lnTo>
                <a:lnTo>
                  <a:pt x="29202" y="45268"/>
                </a:lnTo>
                <a:lnTo>
                  <a:pt x="30271" y="44932"/>
                </a:lnTo>
                <a:lnTo>
                  <a:pt x="29477" y="44932"/>
                </a:lnTo>
                <a:lnTo>
                  <a:pt x="29477" y="42061"/>
                </a:lnTo>
                <a:lnTo>
                  <a:pt x="32348" y="42061"/>
                </a:lnTo>
                <a:lnTo>
                  <a:pt x="32348" y="44138"/>
                </a:lnTo>
                <a:lnTo>
                  <a:pt x="32623" y="44016"/>
                </a:lnTo>
                <a:lnTo>
                  <a:pt x="32623" y="42061"/>
                </a:lnTo>
                <a:lnTo>
                  <a:pt x="35494" y="42061"/>
                </a:lnTo>
                <a:lnTo>
                  <a:pt x="35494" y="42458"/>
                </a:lnTo>
                <a:lnTo>
                  <a:pt x="35769" y="42274"/>
                </a:lnTo>
                <a:lnTo>
                  <a:pt x="35769" y="42061"/>
                </a:lnTo>
                <a:lnTo>
                  <a:pt x="36075" y="42061"/>
                </a:lnTo>
                <a:lnTo>
                  <a:pt x="36472" y="41786"/>
                </a:lnTo>
                <a:lnTo>
                  <a:pt x="35769" y="41786"/>
                </a:lnTo>
                <a:lnTo>
                  <a:pt x="35769" y="38914"/>
                </a:lnTo>
                <a:lnTo>
                  <a:pt x="38640" y="38914"/>
                </a:lnTo>
                <a:lnTo>
                  <a:pt x="38640" y="40014"/>
                </a:lnTo>
                <a:lnTo>
                  <a:pt x="38915" y="39770"/>
                </a:lnTo>
                <a:lnTo>
                  <a:pt x="38915" y="38914"/>
                </a:lnTo>
                <a:lnTo>
                  <a:pt x="39771" y="38914"/>
                </a:lnTo>
                <a:lnTo>
                  <a:pt x="40015" y="38640"/>
                </a:lnTo>
                <a:lnTo>
                  <a:pt x="38915" y="38640"/>
                </a:lnTo>
                <a:lnTo>
                  <a:pt x="38915" y="35768"/>
                </a:lnTo>
                <a:lnTo>
                  <a:pt x="41787" y="35768"/>
                </a:lnTo>
                <a:lnTo>
                  <a:pt x="41787" y="36471"/>
                </a:lnTo>
                <a:lnTo>
                  <a:pt x="42062" y="36074"/>
                </a:lnTo>
                <a:lnTo>
                  <a:pt x="42062" y="35768"/>
                </a:lnTo>
                <a:lnTo>
                  <a:pt x="42275" y="35768"/>
                </a:lnTo>
                <a:lnTo>
                  <a:pt x="42459" y="35493"/>
                </a:lnTo>
                <a:lnTo>
                  <a:pt x="42062" y="35493"/>
                </a:lnTo>
                <a:lnTo>
                  <a:pt x="42062" y="32622"/>
                </a:lnTo>
                <a:lnTo>
                  <a:pt x="44016" y="32622"/>
                </a:lnTo>
                <a:lnTo>
                  <a:pt x="44139" y="32347"/>
                </a:lnTo>
                <a:lnTo>
                  <a:pt x="42062" y="32347"/>
                </a:lnTo>
                <a:lnTo>
                  <a:pt x="42062" y="29476"/>
                </a:lnTo>
                <a:lnTo>
                  <a:pt x="44933" y="29476"/>
                </a:lnTo>
                <a:lnTo>
                  <a:pt x="44933" y="30270"/>
                </a:lnTo>
                <a:lnTo>
                  <a:pt x="45269" y="29201"/>
                </a:lnTo>
                <a:lnTo>
                  <a:pt x="45208" y="29201"/>
                </a:lnTo>
                <a:lnTo>
                  <a:pt x="45208" y="26330"/>
                </a:lnTo>
                <a:lnTo>
                  <a:pt x="45849" y="26330"/>
                </a:lnTo>
                <a:lnTo>
                  <a:pt x="45910" y="26055"/>
                </a:lnTo>
                <a:lnTo>
                  <a:pt x="45208" y="26055"/>
                </a:lnTo>
                <a:lnTo>
                  <a:pt x="45208" y="23184"/>
                </a:lnTo>
                <a:lnTo>
                  <a:pt x="46093" y="23184"/>
                </a:lnTo>
                <a:lnTo>
                  <a:pt x="46093" y="23062"/>
                </a:lnTo>
                <a:lnTo>
                  <a:pt x="46093" y="22939"/>
                </a:lnTo>
                <a:lnTo>
                  <a:pt x="45208" y="22939"/>
                </a:lnTo>
                <a:lnTo>
                  <a:pt x="45208" y="20038"/>
                </a:lnTo>
                <a:lnTo>
                  <a:pt x="45910" y="20038"/>
                </a:lnTo>
                <a:lnTo>
                  <a:pt x="45849" y="19793"/>
                </a:lnTo>
                <a:lnTo>
                  <a:pt x="45208" y="19793"/>
                </a:lnTo>
                <a:lnTo>
                  <a:pt x="45208" y="16891"/>
                </a:lnTo>
                <a:lnTo>
                  <a:pt x="45269" y="16891"/>
                </a:lnTo>
                <a:lnTo>
                  <a:pt x="44933" y="15822"/>
                </a:lnTo>
                <a:lnTo>
                  <a:pt x="44933" y="16647"/>
                </a:lnTo>
                <a:lnTo>
                  <a:pt x="42062" y="16647"/>
                </a:lnTo>
                <a:lnTo>
                  <a:pt x="42062" y="13745"/>
                </a:lnTo>
                <a:lnTo>
                  <a:pt x="44139" y="13745"/>
                </a:lnTo>
                <a:lnTo>
                  <a:pt x="44016" y="13501"/>
                </a:lnTo>
                <a:lnTo>
                  <a:pt x="42062" y="13501"/>
                </a:lnTo>
                <a:lnTo>
                  <a:pt x="42062" y="10599"/>
                </a:lnTo>
                <a:lnTo>
                  <a:pt x="42459" y="10599"/>
                </a:lnTo>
                <a:lnTo>
                  <a:pt x="42275" y="10355"/>
                </a:lnTo>
                <a:lnTo>
                  <a:pt x="42062" y="10355"/>
                </a:lnTo>
                <a:lnTo>
                  <a:pt x="42062" y="10019"/>
                </a:lnTo>
                <a:lnTo>
                  <a:pt x="41787" y="9652"/>
                </a:lnTo>
                <a:lnTo>
                  <a:pt x="41787" y="10355"/>
                </a:lnTo>
                <a:lnTo>
                  <a:pt x="38915" y="10355"/>
                </a:lnTo>
                <a:lnTo>
                  <a:pt x="38915" y="7453"/>
                </a:lnTo>
                <a:lnTo>
                  <a:pt x="40015" y="7453"/>
                </a:lnTo>
                <a:lnTo>
                  <a:pt x="39771" y="7209"/>
                </a:lnTo>
                <a:lnTo>
                  <a:pt x="38915" y="7209"/>
                </a:lnTo>
                <a:lnTo>
                  <a:pt x="38915" y="6323"/>
                </a:lnTo>
                <a:lnTo>
                  <a:pt x="38640" y="6109"/>
                </a:lnTo>
                <a:lnTo>
                  <a:pt x="38640" y="7209"/>
                </a:lnTo>
                <a:lnTo>
                  <a:pt x="35769" y="7209"/>
                </a:lnTo>
                <a:lnTo>
                  <a:pt x="35769" y="4307"/>
                </a:lnTo>
                <a:lnTo>
                  <a:pt x="36472" y="4307"/>
                </a:lnTo>
                <a:lnTo>
                  <a:pt x="36075" y="4063"/>
                </a:lnTo>
                <a:lnTo>
                  <a:pt x="35769" y="4063"/>
                </a:lnTo>
                <a:lnTo>
                  <a:pt x="35769" y="3849"/>
                </a:lnTo>
                <a:lnTo>
                  <a:pt x="35494" y="3665"/>
                </a:lnTo>
                <a:lnTo>
                  <a:pt x="35494" y="4063"/>
                </a:lnTo>
                <a:lnTo>
                  <a:pt x="32623" y="4063"/>
                </a:lnTo>
                <a:lnTo>
                  <a:pt x="32623" y="2077"/>
                </a:lnTo>
                <a:lnTo>
                  <a:pt x="32348" y="1985"/>
                </a:lnTo>
                <a:lnTo>
                  <a:pt x="32348" y="4063"/>
                </a:lnTo>
                <a:lnTo>
                  <a:pt x="29477" y="4063"/>
                </a:lnTo>
                <a:lnTo>
                  <a:pt x="29477" y="1161"/>
                </a:lnTo>
                <a:lnTo>
                  <a:pt x="30271" y="1161"/>
                </a:lnTo>
                <a:lnTo>
                  <a:pt x="29202" y="855"/>
                </a:lnTo>
                <a:lnTo>
                  <a:pt x="29202" y="916"/>
                </a:lnTo>
                <a:lnTo>
                  <a:pt x="26331" y="916"/>
                </a:lnTo>
                <a:lnTo>
                  <a:pt x="26331" y="244"/>
                </a:lnTo>
                <a:lnTo>
                  <a:pt x="26056" y="214"/>
                </a:lnTo>
                <a:lnTo>
                  <a:pt x="26056" y="916"/>
                </a:lnTo>
                <a:lnTo>
                  <a:pt x="23185" y="916"/>
                </a:lnTo>
                <a:lnTo>
                  <a:pt x="23185" y="31"/>
                </a:lnTo>
                <a:lnTo>
                  <a:pt x="23062" y="0"/>
                </a:lnTo>
                <a:close/>
              </a:path>
            </a:pathLst>
          </a:custGeom>
          <a:solidFill>
            <a:srgbClr val="FFFFFF">
              <a:alpha val="162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6156733" y="5327359"/>
            <a:ext cx="5709664" cy="5709540"/>
          </a:xfrm>
          <a:custGeom>
            <a:avLst/>
            <a:gdLst/>
            <a:ahLst/>
            <a:cxnLst/>
            <a:rect l="l" t="t" r="r" b="b"/>
            <a:pathLst>
              <a:path w="46094" h="46093" extrusionOk="0">
                <a:moveTo>
                  <a:pt x="19794" y="1161"/>
                </a:moveTo>
                <a:lnTo>
                  <a:pt x="19794" y="4063"/>
                </a:lnTo>
                <a:lnTo>
                  <a:pt x="16892" y="4063"/>
                </a:lnTo>
                <a:lnTo>
                  <a:pt x="16892" y="1161"/>
                </a:lnTo>
                <a:close/>
                <a:moveTo>
                  <a:pt x="22910" y="1161"/>
                </a:moveTo>
                <a:lnTo>
                  <a:pt x="22910" y="4063"/>
                </a:lnTo>
                <a:lnTo>
                  <a:pt x="20038" y="4063"/>
                </a:lnTo>
                <a:lnTo>
                  <a:pt x="20038" y="1161"/>
                </a:lnTo>
                <a:close/>
                <a:moveTo>
                  <a:pt x="26056" y="1161"/>
                </a:moveTo>
                <a:lnTo>
                  <a:pt x="26056" y="4063"/>
                </a:lnTo>
                <a:lnTo>
                  <a:pt x="23185" y="4063"/>
                </a:lnTo>
                <a:lnTo>
                  <a:pt x="23185" y="1161"/>
                </a:lnTo>
                <a:close/>
                <a:moveTo>
                  <a:pt x="29202" y="1161"/>
                </a:moveTo>
                <a:lnTo>
                  <a:pt x="29202" y="4063"/>
                </a:lnTo>
                <a:lnTo>
                  <a:pt x="26331" y="4063"/>
                </a:lnTo>
                <a:lnTo>
                  <a:pt x="26331" y="1161"/>
                </a:lnTo>
                <a:close/>
                <a:moveTo>
                  <a:pt x="13502" y="4307"/>
                </a:moveTo>
                <a:lnTo>
                  <a:pt x="13502" y="7209"/>
                </a:lnTo>
                <a:lnTo>
                  <a:pt x="10600" y="7209"/>
                </a:lnTo>
                <a:lnTo>
                  <a:pt x="10600" y="4307"/>
                </a:lnTo>
                <a:close/>
                <a:moveTo>
                  <a:pt x="16648" y="4307"/>
                </a:moveTo>
                <a:lnTo>
                  <a:pt x="16648" y="7209"/>
                </a:lnTo>
                <a:lnTo>
                  <a:pt x="13746" y="7209"/>
                </a:lnTo>
                <a:lnTo>
                  <a:pt x="13746" y="4307"/>
                </a:lnTo>
                <a:close/>
                <a:moveTo>
                  <a:pt x="19794" y="4307"/>
                </a:moveTo>
                <a:lnTo>
                  <a:pt x="19794" y="7209"/>
                </a:lnTo>
                <a:lnTo>
                  <a:pt x="16892" y="7209"/>
                </a:lnTo>
                <a:lnTo>
                  <a:pt x="16892" y="4307"/>
                </a:lnTo>
                <a:close/>
                <a:moveTo>
                  <a:pt x="22910" y="4307"/>
                </a:moveTo>
                <a:lnTo>
                  <a:pt x="22910" y="7209"/>
                </a:lnTo>
                <a:lnTo>
                  <a:pt x="20038" y="7209"/>
                </a:lnTo>
                <a:lnTo>
                  <a:pt x="20038" y="4307"/>
                </a:lnTo>
                <a:close/>
                <a:moveTo>
                  <a:pt x="26056" y="4307"/>
                </a:moveTo>
                <a:lnTo>
                  <a:pt x="26056" y="7209"/>
                </a:lnTo>
                <a:lnTo>
                  <a:pt x="23185" y="7209"/>
                </a:lnTo>
                <a:lnTo>
                  <a:pt x="23185" y="4307"/>
                </a:lnTo>
                <a:close/>
                <a:moveTo>
                  <a:pt x="29202" y="4307"/>
                </a:moveTo>
                <a:lnTo>
                  <a:pt x="29202" y="7209"/>
                </a:lnTo>
                <a:lnTo>
                  <a:pt x="26331" y="7209"/>
                </a:lnTo>
                <a:lnTo>
                  <a:pt x="26331" y="4307"/>
                </a:lnTo>
                <a:close/>
                <a:moveTo>
                  <a:pt x="32348" y="4307"/>
                </a:moveTo>
                <a:lnTo>
                  <a:pt x="32348" y="7209"/>
                </a:lnTo>
                <a:lnTo>
                  <a:pt x="29477" y="7209"/>
                </a:lnTo>
                <a:lnTo>
                  <a:pt x="29477" y="4307"/>
                </a:lnTo>
                <a:close/>
                <a:moveTo>
                  <a:pt x="35494" y="4307"/>
                </a:moveTo>
                <a:lnTo>
                  <a:pt x="35494" y="7209"/>
                </a:lnTo>
                <a:lnTo>
                  <a:pt x="32623" y="7209"/>
                </a:lnTo>
                <a:lnTo>
                  <a:pt x="32623" y="4307"/>
                </a:lnTo>
                <a:close/>
                <a:moveTo>
                  <a:pt x="10356" y="7453"/>
                </a:moveTo>
                <a:lnTo>
                  <a:pt x="10356" y="10355"/>
                </a:lnTo>
                <a:lnTo>
                  <a:pt x="7454" y="10355"/>
                </a:lnTo>
                <a:lnTo>
                  <a:pt x="7454" y="7453"/>
                </a:lnTo>
                <a:close/>
                <a:moveTo>
                  <a:pt x="13502" y="7453"/>
                </a:moveTo>
                <a:lnTo>
                  <a:pt x="13502" y="10355"/>
                </a:lnTo>
                <a:lnTo>
                  <a:pt x="10600" y="10355"/>
                </a:lnTo>
                <a:lnTo>
                  <a:pt x="10600" y="7453"/>
                </a:lnTo>
                <a:close/>
                <a:moveTo>
                  <a:pt x="16648" y="7453"/>
                </a:moveTo>
                <a:lnTo>
                  <a:pt x="16648" y="10355"/>
                </a:lnTo>
                <a:lnTo>
                  <a:pt x="13746" y="10355"/>
                </a:lnTo>
                <a:lnTo>
                  <a:pt x="13746" y="7453"/>
                </a:lnTo>
                <a:close/>
                <a:moveTo>
                  <a:pt x="19794" y="7453"/>
                </a:moveTo>
                <a:lnTo>
                  <a:pt x="19794" y="10355"/>
                </a:lnTo>
                <a:lnTo>
                  <a:pt x="16892" y="10355"/>
                </a:lnTo>
                <a:lnTo>
                  <a:pt x="16892" y="7453"/>
                </a:lnTo>
                <a:close/>
                <a:moveTo>
                  <a:pt x="22910" y="7453"/>
                </a:moveTo>
                <a:lnTo>
                  <a:pt x="22910" y="10355"/>
                </a:lnTo>
                <a:lnTo>
                  <a:pt x="20038" y="10355"/>
                </a:lnTo>
                <a:lnTo>
                  <a:pt x="20038" y="7453"/>
                </a:lnTo>
                <a:close/>
                <a:moveTo>
                  <a:pt x="26056" y="7453"/>
                </a:moveTo>
                <a:lnTo>
                  <a:pt x="26056" y="10355"/>
                </a:lnTo>
                <a:lnTo>
                  <a:pt x="23185" y="10355"/>
                </a:lnTo>
                <a:lnTo>
                  <a:pt x="23185" y="7453"/>
                </a:lnTo>
                <a:close/>
                <a:moveTo>
                  <a:pt x="29202" y="7453"/>
                </a:moveTo>
                <a:lnTo>
                  <a:pt x="29202" y="10355"/>
                </a:lnTo>
                <a:lnTo>
                  <a:pt x="26331" y="10355"/>
                </a:lnTo>
                <a:lnTo>
                  <a:pt x="26331" y="7453"/>
                </a:lnTo>
                <a:close/>
                <a:moveTo>
                  <a:pt x="32348" y="7453"/>
                </a:moveTo>
                <a:lnTo>
                  <a:pt x="32348" y="10355"/>
                </a:lnTo>
                <a:lnTo>
                  <a:pt x="29477" y="10355"/>
                </a:lnTo>
                <a:lnTo>
                  <a:pt x="29477" y="7453"/>
                </a:lnTo>
                <a:close/>
                <a:moveTo>
                  <a:pt x="35494" y="7453"/>
                </a:moveTo>
                <a:lnTo>
                  <a:pt x="35494" y="10355"/>
                </a:lnTo>
                <a:lnTo>
                  <a:pt x="32623" y="10355"/>
                </a:lnTo>
                <a:lnTo>
                  <a:pt x="32623" y="7453"/>
                </a:lnTo>
                <a:close/>
                <a:moveTo>
                  <a:pt x="38640" y="7453"/>
                </a:moveTo>
                <a:lnTo>
                  <a:pt x="38640" y="10355"/>
                </a:lnTo>
                <a:lnTo>
                  <a:pt x="35769" y="10355"/>
                </a:lnTo>
                <a:lnTo>
                  <a:pt x="35769" y="7453"/>
                </a:lnTo>
                <a:close/>
                <a:moveTo>
                  <a:pt x="7210" y="10599"/>
                </a:moveTo>
                <a:lnTo>
                  <a:pt x="7210" y="13501"/>
                </a:lnTo>
                <a:lnTo>
                  <a:pt x="4308" y="13501"/>
                </a:lnTo>
                <a:lnTo>
                  <a:pt x="4308" y="10599"/>
                </a:lnTo>
                <a:close/>
                <a:moveTo>
                  <a:pt x="10356" y="10599"/>
                </a:moveTo>
                <a:lnTo>
                  <a:pt x="10356" y="13501"/>
                </a:lnTo>
                <a:lnTo>
                  <a:pt x="7454" y="13501"/>
                </a:lnTo>
                <a:lnTo>
                  <a:pt x="7454" y="10599"/>
                </a:lnTo>
                <a:close/>
                <a:moveTo>
                  <a:pt x="13502" y="10599"/>
                </a:moveTo>
                <a:lnTo>
                  <a:pt x="13502" y="13501"/>
                </a:lnTo>
                <a:lnTo>
                  <a:pt x="10600" y="13501"/>
                </a:lnTo>
                <a:lnTo>
                  <a:pt x="10600" y="10599"/>
                </a:lnTo>
                <a:close/>
                <a:moveTo>
                  <a:pt x="16648" y="10599"/>
                </a:moveTo>
                <a:lnTo>
                  <a:pt x="16648" y="13501"/>
                </a:lnTo>
                <a:lnTo>
                  <a:pt x="13746" y="13501"/>
                </a:lnTo>
                <a:lnTo>
                  <a:pt x="13746" y="10599"/>
                </a:lnTo>
                <a:close/>
                <a:moveTo>
                  <a:pt x="19794" y="10599"/>
                </a:moveTo>
                <a:lnTo>
                  <a:pt x="19794" y="13501"/>
                </a:lnTo>
                <a:lnTo>
                  <a:pt x="16892" y="13501"/>
                </a:lnTo>
                <a:lnTo>
                  <a:pt x="16892" y="10599"/>
                </a:lnTo>
                <a:close/>
                <a:moveTo>
                  <a:pt x="22910" y="10599"/>
                </a:moveTo>
                <a:lnTo>
                  <a:pt x="22910" y="13501"/>
                </a:lnTo>
                <a:lnTo>
                  <a:pt x="20038" y="13501"/>
                </a:lnTo>
                <a:lnTo>
                  <a:pt x="20038" y="10599"/>
                </a:lnTo>
                <a:close/>
                <a:moveTo>
                  <a:pt x="26056" y="10599"/>
                </a:moveTo>
                <a:lnTo>
                  <a:pt x="26056" y="13501"/>
                </a:lnTo>
                <a:lnTo>
                  <a:pt x="23185" y="13501"/>
                </a:lnTo>
                <a:lnTo>
                  <a:pt x="23185" y="10599"/>
                </a:lnTo>
                <a:close/>
                <a:moveTo>
                  <a:pt x="29202" y="10599"/>
                </a:moveTo>
                <a:lnTo>
                  <a:pt x="29202" y="13501"/>
                </a:lnTo>
                <a:lnTo>
                  <a:pt x="26331" y="13501"/>
                </a:lnTo>
                <a:lnTo>
                  <a:pt x="26331" y="10599"/>
                </a:lnTo>
                <a:close/>
                <a:moveTo>
                  <a:pt x="32348" y="10599"/>
                </a:moveTo>
                <a:lnTo>
                  <a:pt x="32348" y="13501"/>
                </a:lnTo>
                <a:lnTo>
                  <a:pt x="29477" y="13501"/>
                </a:lnTo>
                <a:lnTo>
                  <a:pt x="29477" y="10599"/>
                </a:lnTo>
                <a:close/>
                <a:moveTo>
                  <a:pt x="35494" y="10599"/>
                </a:moveTo>
                <a:lnTo>
                  <a:pt x="35494" y="13501"/>
                </a:lnTo>
                <a:lnTo>
                  <a:pt x="32623" y="13501"/>
                </a:lnTo>
                <a:lnTo>
                  <a:pt x="32623" y="10599"/>
                </a:lnTo>
                <a:close/>
                <a:moveTo>
                  <a:pt x="38640" y="10599"/>
                </a:moveTo>
                <a:lnTo>
                  <a:pt x="38640" y="13501"/>
                </a:lnTo>
                <a:lnTo>
                  <a:pt x="35769" y="13501"/>
                </a:lnTo>
                <a:lnTo>
                  <a:pt x="35769" y="10599"/>
                </a:lnTo>
                <a:close/>
                <a:moveTo>
                  <a:pt x="41787" y="10599"/>
                </a:moveTo>
                <a:lnTo>
                  <a:pt x="41787" y="13501"/>
                </a:lnTo>
                <a:lnTo>
                  <a:pt x="38915" y="13501"/>
                </a:lnTo>
                <a:lnTo>
                  <a:pt x="38915" y="10599"/>
                </a:lnTo>
                <a:close/>
                <a:moveTo>
                  <a:pt x="7210" y="13745"/>
                </a:moveTo>
                <a:lnTo>
                  <a:pt x="7210" y="16647"/>
                </a:lnTo>
                <a:lnTo>
                  <a:pt x="4308" y="16647"/>
                </a:lnTo>
                <a:lnTo>
                  <a:pt x="4308" y="13745"/>
                </a:lnTo>
                <a:close/>
                <a:moveTo>
                  <a:pt x="10356" y="13745"/>
                </a:moveTo>
                <a:lnTo>
                  <a:pt x="10356" y="16647"/>
                </a:lnTo>
                <a:lnTo>
                  <a:pt x="7454" y="16647"/>
                </a:lnTo>
                <a:lnTo>
                  <a:pt x="7454" y="13745"/>
                </a:lnTo>
                <a:close/>
                <a:moveTo>
                  <a:pt x="13502" y="13745"/>
                </a:moveTo>
                <a:lnTo>
                  <a:pt x="13502" y="16647"/>
                </a:lnTo>
                <a:lnTo>
                  <a:pt x="10600" y="16647"/>
                </a:lnTo>
                <a:lnTo>
                  <a:pt x="10600" y="13745"/>
                </a:lnTo>
                <a:close/>
                <a:moveTo>
                  <a:pt x="16648" y="13745"/>
                </a:moveTo>
                <a:lnTo>
                  <a:pt x="16648" y="16647"/>
                </a:lnTo>
                <a:lnTo>
                  <a:pt x="13746" y="16647"/>
                </a:lnTo>
                <a:lnTo>
                  <a:pt x="13746" y="13745"/>
                </a:lnTo>
                <a:close/>
                <a:moveTo>
                  <a:pt x="19794" y="13745"/>
                </a:moveTo>
                <a:lnTo>
                  <a:pt x="19794" y="16647"/>
                </a:lnTo>
                <a:lnTo>
                  <a:pt x="16892" y="16647"/>
                </a:lnTo>
                <a:lnTo>
                  <a:pt x="16892" y="13745"/>
                </a:lnTo>
                <a:close/>
                <a:moveTo>
                  <a:pt x="22910" y="13745"/>
                </a:moveTo>
                <a:lnTo>
                  <a:pt x="22910" y="16647"/>
                </a:lnTo>
                <a:lnTo>
                  <a:pt x="20038" y="16647"/>
                </a:lnTo>
                <a:lnTo>
                  <a:pt x="20038" y="13745"/>
                </a:lnTo>
                <a:close/>
                <a:moveTo>
                  <a:pt x="26056" y="13745"/>
                </a:moveTo>
                <a:lnTo>
                  <a:pt x="26056" y="16647"/>
                </a:lnTo>
                <a:lnTo>
                  <a:pt x="23185" y="16647"/>
                </a:lnTo>
                <a:lnTo>
                  <a:pt x="23185" y="13745"/>
                </a:lnTo>
                <a:close/>
                <a:moveTo>
                  <a:pt x="29202" y="13745"/>
                </a:moveTo>
                <a:lnTo>
                  <a:pt x="29202" y="16647"/>
                </a:lnTo>
                <a:lnTo>
                  <a:pt x="26331" y="16647"/>
                </a:lnTo>
                <a:lnTo>
                  <a:pt x="26331" y="13745"/>
                </a:lnTo>
                <a:close/>
                <a:moveTo>
                  <a:pt x="32348" y="13745"/>
                </a:moveTo>
                <a:lnTo>
                  <a:pt x="32348" y="16647"/>
                </a:lnTo>
                <a:lnTo>
                  <a:pt x="29477" y="16647"/>
                </a:lnTo>
                <a:lnTo>
                  <a:pt x="29477" y="13745"/>
                </a:lnTo>
                <a:close/>
                <a:moveTo>
                  <a:pt x="35494" y="13745"/>
                </a:moveTo>
                <a:lnTo>
                  <a:pt x="35494" y="16647"/>
                </a:lnTo>
                <a:lnTo>
                  <a:pt x="32623" y="16647"/>
                </a:lnTo>
                <a:lnTo>
                  <a:pt x="32623" y="13745"/>
                </a:lnTo>
                <a:close/>
                <a:moveTo>
                  <a:pt x="38640" y="13745"/>
                </a:moveTo>
                <a:lnTo>
                  <a:pt x="38640" y="16647"/>
                </a:lnTo>
                <a:lnTo>
                  <a:pt x="35769" y="16647"/>
                </a:lnTo>
                <a:lnTo>
                  <a:pt x="35769" y="13745"/>
                </a:lnTo>
                <a:close/>
                <a:moveTo>
                  <a:pt x="41787" y="13745"/>
                </a:moveTo>
                <a:lnTo>
                  <a:pt x="41787" y="16647"/>
                </a:lnTo>
                <a:lnTo>
                  <a:pt x="38915" y="16647"/>
                </a:lnTo>
                <a:lnTo>
                  <a:pt x="38915" y="13745"/>
                </a:lnTo>
                <a:close/>
                <a:moveTo>
                  <a:pt x="4063" y="16891"/>
                </a:moveTo>
                <a:lnTo>
                  <a:pt x="4063" y="19793"/>
                </a:lnTo>
                <a:lnTo>
                  <a:pt x="1162" y="19793"/>
                </a:lnTo>
                <a:lnTo>
                  <a:pt x="1162" y="16891"/>
                </a:lnTo>
                <a:close/>
                <a:moveTo>
                  <a:pt x="7210" y="16891"/>
                </a:moveTo>
                <a:lnTo>
                  <a:pt x="7210" y="19793"/>
                </a:lnTo>
                <a:lnTo>
                  <a:pt x="4308" y="19793"/>
                </a:lnTo>
                <a:lnTo>
                  <a:pt x="4308" y="16891"/>
                </a:lnTo>
                <a:close/>
                <a:moveTo>
                  <a:pt x="10356" y="16891"/>
                </a:moveTo>
                <a:lnTo>
                  <a:pt x="10356" y="19793"/>
                </a:lnTo>
                <a:lnTo>
                  <a:pt x="7454" y="19793"/>
                </a:lnTo>
                <a:lnTo>
                  <a:pt x="7454" y="16891"/>
                </a:lnTo>
                <a:close/>
                <a:moveTo>
                  <a:pt x="13502" y="16891"/>
                </a:moveTo>
                <a:lnTo>
                  <a:pt x="13502" y="19793"/>
                </a:lnTo>
                <a:lnTo>
                  <a:pt x="10600" y="19793"/>
                </a:lnTo>
                <a:lnTo>
                  <a:pt x="10600" y="16891"/>
                </a:lnTo>
                <a:close/>
                <a:moveTo>
                  <a:pt x="16648" y="16891"/>
                </a:moveTo>
                <a:lnTo>
                  <a:pt x="16648" y="19793"/>
                </a:lnTo>
                <a:lnTo>
                  <a:pt x="13746" y="19793"/>
                </a:lnTo>
                <a:lnTo>
                  <a:pt x="13746" y="16891"/>
                </a:lnTo>
                <a:close/>
                <a:moveTo>
                  <a:pt x="19794" y="16891"/>
                </a:moveTo>
                <a:lnTo>
                  <a:pt x="19794" y="19793"/>
                </a:lnTo>
                <a:lnTo>
                  <a:pt x="16892" y="19793"/>
                </a:lnTo>
                <a:lnTo>
                  <a:pt x="16892" y="16891"/>
                </a:lnTo>
                <a:close/>
                <a:moveTo>
                  <a:pt x="22910" y="16891"/>
                </a:moveTo>
                <a:lnTo>
                  <a:pt x="22910" y="19793"/>
                </a:lnTo>
                <a:lnTo>
                  <a:pt x="20038" y="19793"/>
                </a:lnTo>
                <a:lnTo>
                  <a:pt x="20038" y="16891"/>
                </a:lnTo>
                <a:close/>
                <a:moveTo>
                  <a:pt x="26056" y="16891"/>
                </a:moveTo>
                <a:lnTo>
                  <a:pt x="26056" y="19793"/>
                </a:lnTo>
                <a:lnTo>
                  <a:pt x="23185" y="19793"/>
                </a:lnTo>
                <a:lnTo>
                  <a:pt x="23185" y="16891"/>
                </a:lnTo>
                <a:close/>
                <a:moveTo>
                  <a:pt x="29202" y="16891"/>
                </a:moveTo>
                <a:lnTo>
                  <a:pt x="29202" y="19793"/>
                </a:lnTo>
                <a:lnTo>
                  <a:pt x="26331" y="19793"/>
                </a:lnTo>
                <a:lnTo>
                  <a:pt x="26331" y="16891"/>
                </a:lnTo>
                <a:close/>
                <a:moveTo>
                  <a:pt x="32348" y="16891"/>
                </a:moveTo>
                <a:lnTo>
                  <a:pt x="32348" y="19793"/>
                </a:lnTo>
                <a:lnTo>
                  <a:pt x="29477" y="19793"/>
                </a:lnTo>
                <a:lnTo>
                  <a:pt x="29477" y="16891"/>
                </a:lnTo>
                <a:close/>
                <a:moveTo>
                  <a:pt x="35494" y="16891"/>
                </a:moveTo>
                <a:lnTo>
                  <a:pt x="35494" y="19793"/>
                </a:lnTo>
                <a:lnTo>
                  <a:pt x="32623" y="19793"/>
                </a:lnTo>
                <a:lnTo>
                  <a:pt x="32623" y="16891"/>
                </a:lnTo>
                <a:close/>
                <a:moveTo>
                  <a:pt x="38640" y="16891"/>
                </a:moveTo>
                <a:lnTo>
                  <a:pt x="38640" y="19793"/>
                </a:lnTo>
                <a:lnTo>
                  <a:pt x="35769" y="19793"/>
                </a:lnTo>
                <a:lnTo>
                  <a:pt x="35769" y="16891"/>
                </a:lnTo>
                <a:close/>
                <a:moveTo>
                  <a:pt x="41787" y="16891"/>
                </a:moveTo>
                <a:lnTo>
                  <a:pt x="41787" y="19793"/>
                </a:lnTo>
                <a:lnTo>
                  <a:pt x="38915" y="19793"/>
                </a:lnTo>
                <a:lnTo>
                  <a:pt x="38915" y="16891"/>
                </a:lnTo>
                <a:close/>
                <a:moveTo>
                  <a:pt x="44933" y="16891"/>
                </a:moveTo>
                <a:lnTo>
                  <a:pt x="44933" y="19793"/>
                </a:lnTo>
                <a:lnTo>
                  <a:pt x="42062" y="19793"/>
                </a:lnTo>
                <a:lnTo>
                  <a:pt x="42062" y="16891"/>
                </a:lnTo>
                <a:close/>
                <a:moveTo>
                  <a:pt x="4063" y="20038"/>
                </a:moveTo>
                <a:lnTo>
                  <a:pt x="4063" y="22939"/>
                </a:lnTo>
                <a:lnTo>
                  <a:pt x="1162" y="22939"/>
                </a:lnTo>
                <a:lnTo>
                  <a:pt x="1162" y="20038"/>
                </a:lnTo>
                <a:close/>
                <a:moveTo>
                  <a:pt x="7210" y="20038"/>
                </a:moveTo>
                <a:lnTo>
                  <a:pt x="7210" y="22939"/>
                </a:lnTo>
                <a:lnTo>
                  <a:pt x="4308" y="22939"/>
                </a:lnTo>
                <a:lnTo>
                  <a:pt x="4308" y="20038"/>
                </a:lnTo>
                <a:close/>
                <a:moveTo>
                  <a:pt x="10356" y="20038"/>
                </a:moveTo>
                <a:lnTo>
                  <a:pt x="10356" y="22939"/>
                </a:lnTo>
                <a:lnTo>
                  <a:pt x="7454" y="22939"/>
                </a:lnTo>
                <a:lnTo>
                  <a:pt x="7454" y="20038"/>
                </a:lnTo>
                <a:close/>
                <a:moveTo>
                  <a:pt x="13502" y="20038"/>
                </a:moveTo>
                <a:lnTo>
                  <a:pt x="13502" y="22939"/>
                </a:lnTo>
                <a:lnTo>
                  <a:pt x="10600" y="22939"/>
                </a:lnTo>
                <a:lnTo>
                  <a:pt x="10600" y="20038"/>
                </a:lnTo>
                <a:close/>
                <a:moveTo>
                  <a:pt x="16648" y="20038"/>
                </a:moveTo>
                <a:lnTo>
                  <a:pt x="16648" y="22939"/>
                </a:lnTo>
                <a:lnTo>
                  <a:pt x="13746" y="22939"/>
                </a:lnTo>
                <a:lnTo>
                  <a:pt x="13746" y="20038"/>
                </a:lnTo>
                <a:close/>
                <a:moveTo>
                  <a:pt x="19794" y="20038"/>
                </a:moveTo>
                <a:lnTo>
                  <a:pt x="19794" y="22939"/>
                </a:lnTo>
                <a:lnTo>
                  <a:pt x="16892" y="22939"/>
                </a:lnTo>
                <a:lnTo>
                  <a:pt x="16892" y="20038"/>
                </a:lnTo>
                <a:close/>
                <a:moveTo>
                  <a:pt x="22910" y="20038"/>
                </a:moveTo>
                <a:lnTo>
                  <a:pt x="22910" y="22939"/>
                </a:lnTo>
                <a:lnTo>
                  <a:pt x="20038" y="22939"/>
                </a:lnTo>
                <a:lnTo>
                  <a:pt x="20038" y="20038"/>
                </a:lnTo>
                <a:close/>
                <a:moveTo>
                  <a:pt x="26056" y="20038"/>
                </a:moveTo>
                <a:lnTo>
                  <a:pt x="26056" y="22939"/>
                </a:lnTo>
                <a:lnTo>
                  <a:pt x="23185" y="22939"/>
                </a:lnTo>
                <a:lnTo>
                  <a:pt x="23185" y="20038"/>
                </a:lnTo>
                <a:close/>
                <a:moveTo>
                  <a:pt x="29202" y="20038"/>
                </a:moveTo>
                <a:lnTo>
                  <a:pt x="29202" y="22939"/>
                </a:lnTo>
                <a:lnTo>
                  <a:pt x="26331" y="22939"/>
                </a:lnTo>
                <a:lnTo>
                  <a:pt x="26331" y="20038"/>
                </a:lnTo>
                <a:close/>
                <a:moveTo>
                  <a:pt x="32348" y="20038"/>
                </a:moveTo>
                <a:lnTo>
                  <a:pt x="32348" y="22939"/>
                </a:lnTo>
                <a:lnTo>
                  <a:pt x="29477" y="22939"/>
                </a:lnTo>
                <a:lnTo>
                  <a:pt x="29477" y="20038"/>
                </a:lnTo>
                <a:close/>
                <a:moveTo>
                  <a:pt x="35494" y="20038"/>
                </a:moveTo>
                <a:lnTo>
                  <a:pt x="35494" y="22939"/>
                </a:lnTo>
                <a:lnTo>
                  <a:pt x="32623" y="22939"/>
                </a:lnTo>
                <a:lnTo>
                  <a:pt x="32623" y="20038"/>
                </a:lnTo>
                <a:close/>
                <a:moveTo>
                  <a:pt x="38640" y="20038"/>
                </a:moveTo>
                <a:lnTo>
                  <a:pt x="38640" y="22939"/>
                </a:lnTo>
                <a:lnTo>
                  <a:pt x="35769" y="22939"/>
                </a:lnTo>
                <a:lnTo>
                  <a:pt x="35769" y="20038"/>
                </a:lnTo>
                <a:close/>
                <a:moveTo>
                  <a:pt x="41787" y="20038"/>
                </a:moveTo>
                <a:lnTo>
                  <a:pt x="41787" y="22939"/>
                </a:lnTo>
                <a:lnTo>
                  <a:pt x="38915" y="22939"/>
                </a:lnTo>
                <a:lnTo>
                  <a:pt x="38915" y="20038"/>
                </a:lnTo>
                <a:close/>
                <a:moveTo>
                  <a:pt x="44933" y="20038"/>
                </a:moveTo>
                <a:lnTo>
                  <a:pt x="44933" y="22939"/>
                </a:lnTo>
                <a:lnTo>
                  <a:pt x="42062" y="22939"/>
                </a:lnTo>
                <a:lnTo>
                  <a:pt x="42062" y="20038"/>
                </a:lnTo>
                <a:close/>
                <a:moveTo>
                  <a:pt x="4063" y="23184"/>
                </a:moveTo>
                <a:lnTo>
                  <a:pt x="4063" y="26055"/>
                </a:lnTo>
                <a:lnTo>
                  <a:pt x="1162" y="26055"/>
                </a:lnTo>
                <a:lnTo>
                  <a:pt x="1162" y="23184"/>
                </a:lnTo>
                <a:close/>
                <a:moveTo>
                  <a:pt x="7210" y="23184"/>
                </a:moveTo>
                <a:lnTo>
                  <a:pt x="7210" y="26055"/>
                </a:lnTo>
                <a:lnTo>
                  <a:pt x="4308" y="26055"/>
                </a:lnTo>
                <a:lnTo>
                  <a:pt x="4308" y="23184"/>
                </a:lnTo>
                <a:close/>
                <a:moveTo>
                  <a:pt x="10356" y="23184"/>
                </a:moveTo>
                <a:lnTo>
                  <a:pt x="10356" y="26055"/>
                </a:lnTo>
                <a:lnTo>
                  <a:pt x="7454" y="26055"/>
                </a:lnTo>
                <a:lnTo>
                  <a:pt x="7454" y="23184"/>
                </a:lnTo>
                <a:close/>
                <a:moveTo>
                  <a:pt x="13502" y="23184"/>
                </a:moveTo>
                <a:lnTo>
                  <a:pt x="13502" y="26055"/>
                </a:lnTo>
                <a:lnTo>
                  <a:pt x="10600" y="26055"/>
                </a:lnTo>
                <a:lnTo>
                  <a:pt x="10600" y="23184"/>
                </a:lnTo>
                <a:close/>
                <a:moveTo>
                  <a:pt x="16648" y="23184"/>
                </a:moveTo>
                <a:lnTo>
                  <a:pt x="16648" y="26055"/>
                </a:lnTo>
                <a:lnTo>
                  <a:pt x="13746" y="26055"/>
                </a:lnTo>
                <a:lnTo>
                  <a:pt x="13746" y="23184"/>
                </a:lnTo>
                <a:close/>
                <a:moveTo>
                  <a:pt x="19794" y="23184"/>
                </a:moveTo>
                <a:lnTo>
                  <a:pt x="19794" y="26055"/>
                </a:lnTo>
                <a:lnTo>
                  <a:pt x="16892" y="26055"/>
                </a:lnTo>
                <a:lnTo>
                  <a:pt x="16892" y="23184"/>
                </a:lnTo>
                <a:close/>
                <a:moveTo>
                  <a:pt x="22910" y="23184"/>
                </a:moveTo>
                <a:lnTo>
                  <a:pt x="22910" y="26055"/>
                </a:lnTo>
                <a:lnTo>
                  <a:pt x="20038" y="26055"/>
                </a:lnTo>
                <a:lnTo>
                  <a:pt x="20038" y="23184"/>
                </a:lnTo>
                <a:close/>
                <a:moveTo>
                  <a:pt x="26056" y="23184"/>
                </a:moveTo>
                <a:lnTo>
                  <a:pt x="26056" y="26055"/>
                </a:lnTo>
                <a:lnTo>
                  <a:pt x="23185" y="26055"/>
                </a:lnTo>
                <a:lnTo>
                  <a:pt x="23185" y="23184"/>
                </a:lnTo>
                <a:close/>
                <a:moveTo>
                  <a:pt x="29202" y="23184"/>
                </a:moveTo>
                <a:lnTo>
                  <a:pt x="29202" y="26055"/>
                </a:lnTo>
                <a:lnTo>
                  <a:pt x="26331" y="26055"/>
                </a:lnTo>
                <a:lnTo>
                  <a:pt x="26331" y="23184"/>
                </a:lnTo>
                <a:close/>
                <a:moveTo>
                  <a:pt x="32348" y="23184"/>
                </a:moveTo>
                <a:lnTo>
                  <a:pt x="32348" y="26055"/>
                </a:lnTo>
                <a:lnTo>
                  <a:pt x="29477" y="26055"/>
                </a:lnTo>
                <a:lnTo>
                  <a:pt x="29477" y="23184"/>
                </a:lnTo>
                <a:close/>
                <a:moveTo>
                  <a:pt x="35494" y="23184"/>
                </a:moveTo>
                <a:lnTo>
                  <a:pt x="35494" y="26055"/>
                </a:lnTo>
                <a:lnTo>
                  <a:pt x="32623" y="26055"/>
                </a:lnTo>
                <a:lnTo>
                  <a:pt x="32623" y="23184"/>
                </a:lnTo>
                <a:close/>
                <a:moveTo>
                  <a:pt x="38640" y="23184"/>
                </a:moveTo>
                <a:lnTo>
                  <a:pt x="38640" y="26055"/>
                </a:lnTo>
                <a:lnTo>
                  <a:pt x="35769" y="26055"/>
                </a:lnTo>
                <a:lnTo>
                  <a:pt x="35769" y="23184"/>
                </a:lnTo>
                <a:close/>
                <a:moveTo>
                  <a:pt x="41787" y="23184"/>
                </a:moveTo>
                <a:lnTo>
                  <a:pt x="41787" y="26055"/>
                </a:lnTo>
                <a:lnTo>
                  <a:pt x="38915" y="26055"/>
                </a:lnTo>
                <a:lnTo>
                  <a:pt x="38915" y="23184"/>
                </a:lnTo>
                <a:close/>
                <a:moveTo>
                  <a:pt x="44933" y="23184"/>
                </a:moveTo>
                <a:lnTo>
                  <a:pt x="44933" y="26055"/>
                </a:lnTo>
                <a:lnTo>
                  <a:pt x="42062" y="26055"/>
                </a:lnTo>
                <a:lnTo>
                  <a:pt x="42062" y="23184"/>
                </a:lnTo>
                <a:close/>
                <a:moveTo>
                  <a:pt x="4063" y="26330"/>
                </a:moveTo>
                <a:lnTo>
                  <a:pt x="4063" y="29201"/>
                </a:lnTo>
                <a:lnTo>
                  <a:pt x="1162" y="29201"/>
                </a:lnTo>
                <a:lnTo>
                  <a:pt x="1162" y="26330"/>
                </a:lnTo>
                <a:close/>
                <a:moveTo>
                  <a:pt x="7210" y="26330"/>
                </a:moveTo>
                <a:lnTo>
                  <a:pt x="7210" y="29201"/>
                </a:lnTo>
                <a:lnTo>
                  <a:pt x="4308" y="29201"/>
                </a:lnTo>
                <a:lnTo>
                  <a:pt x="4308" y="26330"/>
                </a:lnTo>
                <a:close/>
                <a:moveTo>
                  <a:pt x="10356" y="26330"/>
                </a:moveTo>
                <a:lnTo>
                  <a:pt x="10356" y="29201"/>
                </a:lnTo>
                <a:lnTo>
                  <a:pt x="7454" y="29201"/>
                </a:lnTo>
                <a:lnTo>
                  <a:pt x="7454" y="26330"/>
                </a:lnTo>
                <a:close/>
                <a:moveTo>
                  <a:pt x="13502" y="26330"/>
                </a:moveTo>
                <a:lnTo>
                  <a:pt x="13502" y="29201"/>
                </a:lnTo>
                <a:lnTo>
                  <a:pt x="10600" y="29201"/>
                </a:lnTo>
                <a:lnTo>
                  <a:pt x="10600" y="26330"/>
                </a:lnTo>
                <a:close/>
                <a:moveTo>
                  <a:pt x="16648" y="26330"/>
                </a:moveTo>
                <a:lnTo>
                  <a:pt x="16648" y="29201"/>
                </a:lnTo>
                <a:lnTo>
                  <a:pt x="13746" y="29201"/>
                </a:lnTo>
                <a:lnTo>
                  <a:pt x="13746" y="26330"/>
                </a:lnTo>
                <a:close/>
                <a:moveTo>
                  <a:pt x="19794" y="26330"/>
                </a:moveTo>
                <a:lnTo>
                  <a:pt x="19794" y="29201"/>
                </a:lnTo>
                <a:lnTo>
                  <a:pt x="16892" y="29201"/>
                </a:lnTo>
                <a:lnTo>
                  <a:pt x="16892" y="26330"/>
                </a:lnTo>
                <a:close/>
                <a:moveTo>
                  <a:pt x="22910" y="26330"/>
                </a:moveTo>
                <a:lnTo>
                  <a:pt x="22910" y="29201"/>
                </a:lnTo>
                <a:lnTo>
                  <a:pt x="20038" y="29201"/>
                </a:lnTo>
                <a:lnTo>
                  <a:pt x="20038" y="26330"/>
                </a:lnTo>
                <a:close/>
                <a:moveTo>
                  <a:pt x="26056" y="26330"/>
                </a:moveTo>
                <a:lnTo>
                  <a:pt x="26056" y="29201"/>
                </a:lnTo>
                <a:lnTo>
                  <a:pt x="23185" y="29201"/>
                </a:lnTo>
                <a:lnTo>
                  <a:pt x="23185" y="26330"/>
                </a:lnTo>
                <a:close/>
                <a:moveTo>
                  <a:pt x="29202" y="26330"/>
                </a:moveTo>
                <a:lnTo>
                  <a:pt x="29202" y="29201"/>
                </a:lnTo>
                <a:lnTo>
                  <a:pt x="26331" y="29201"/>
                </a:lnTo>
                <a:lnTo>
                  <a:pt x="26331" y="26330"/>
                </a:lnTo>
                <a:close/>
                <a:moveTo>
                  <a:pt x="32348" y="26330"/>
                </a:moveTo>
                <a:lnTo>
                  <a:pt x="32348" y="29201"/>
                </a:lnTo>
                <a:lnTo>
                  <a:pt x="29477" y="29201"/>
                </a:lnTo>
                <a:lnTo>
                  <a:pt x="29477" y="26330"/>
                </a:lnTo>
                <a:close/>
                <a:moveTo>
                  <a:pt x="35494" y="26330"/>
                </a:moveTo>
                <a:lnTo>
                  <a:pt x="35494" y="29201"/>
                </a:lnTo>
                <a:lnTo>
                  <a:pt x="32623" y="29201"/>
                </a:lnTo>
                <a:lnTo>
                  <a:pt x="32623" y="26330"/>
                </a:lnTo>
                <a:close/>
                <a:moveTo>
                  <a:pt x="38640" y="26330"/>
                </a:moveTo>
                <a:lnTo>
                  <a:pt x="38640" y="29201"/>
                </a:lnTo>
                <a:lnTo>
                  <a:pt x="35769" y="29201"/>
                </a:lnTo>
                <a:lnTo>
                  <a:pt x="35769" y="26330"/>
                </a:lnTo>
                <a:close/>
                <a:moveTo>
                  <a:pt x="41787" y="26330"/>
                </a:moveTo>
                <a:lnTo>
                  <a:pt x="41787" y="29201"/>
                </a:lnTo>
                <a:lnTo>
                  <a:pt x="38915" y="29201"/>
                </a:lnTo>
                <a:lnTo>
                  <a:pt x="38915" y="26330"/>
                </a:lnTo>
                <a:close/>
                <a:moveTo>
                  <a:pt x="44933" y="26330"/>
                </a:moveTo>
                <a:lnTo>
                  <a:pt x="44933" y="29201"/>
                </a:lnTo>
                <a:lnTo>
                  <a:pt x="42062" y="29201"/>
                </a:lnTo>
                <a:lnTo>
                  <a:pt x="42062" y="26330"/>
                </a:lnTo>
                <a:close/>
                <a:moveTo>
                  <a:pt x="7210" y="29476"/>
                </a:moveTo>
                <a:lnTo>
                  <a:pt x="7210" y="32347"/>
                </a:lnTo>
                <a:lnTo>
                  <a:pt x="4308" y="32347"/>
                </a:lnTo>
                <a:lnTo>
                  <a:pt x="4308" y="29476"/>
                </a:lnTo>
                <a:close/>
                <a:moveTo>
                  <a:pt x="10356" y="29476"/>
                </a:moveTo>
                <a:lnTo>
                  <a:pt x="10356" y="32347"/>
                </a:lnTo>
                <a:lnTo>
                  <a:pt x="7454" y="32347"/>
                </a:lnTo>
                <a:lnTo>
                  <a:pt x="7454" y="29476"/>
                </a:lnTo>
                <a:close/>
                <a:moveTo>
                  <a:pt x="13502" y="29476"/>
                </a:moveTo>
                <a:lnTo>
                  <a:pt x="13502" y="32347"/>
                </a:lnTo>
                <a:lnTo>
                  <a:pt x="10600" y="32347"/>
                </a:lnTo>
                <a:lnTo>
                  <a:pt x="10600" y="29476"/>
                </a:lnTo>
                <a:close/>
                <a:moveTo>
                  <a:pt x="16648" y="29476"/>
                </a:moveTo>
                <a:lnTo>
                  <a:pt x="16648" y="32347"/>
                </a:lnTo>
                <a:lnTo>
                  <a:pt x="13746" y="32347"/>
                </a:lnTo>
                <a:lnTo>
                  <a:pt x="13746" y="29476"/>
                </a:lnTo>
                <a:close/>
                <a:moveTo>
                  <a:pt x="19794" y="29476"/>
                </a:moveTo>
                <a:lnTo>
                  <a:pt x="19794" y="32347"/>
                </a:lnTo>
                <a:lnTo>
                  <a:pt x="16892" y="32347"/>
                </a:lnTo>
                <a:lnTo>
                  <a:pt x="16892" y="29476"/>
                </a:lnTo>
                <a:close/>
                <a:moveTo>
                  <a:pt x="22910" y="29476"/>
                </a:moveTo>
                <a:lnTo>
                  <a:pt x="22910" y="32347"/>
                </a:lnTo>
                <a:lnTo>
                  <a:pt x="20038" y="32347"/>
                </a:lnTo>
                <a:lnTo>
                  <a:pt x="20038" y="29476"/>
                </a:lnTo>
                <a:close/>
                <a:moveTo>
                  <a:pt x="26056" y="29476"/>
                </a:moveTo>
                <a:lnTo>
                  <a:pt x="26056" y="32347"/>
                </a:lnTo>
                <a:lnTo>
                  <a:pt x="23185" y="32347"/>
                </a:lnTo>
                <a:lnTo>
                  <a:pt x="23185" y="29476"/>
                </a:lnTo>
                <a:close/>
                <a:moveTo>
                  <a:pt x="29202" y="29476"/>
                </a:moveTo>
                <a:lnTo>
                  <a:pt x="29202" y="32347"/>
                </a:lnTo>
                <a:lnTo>
                  <a:pt x="26331" y="32347"/>
                </a:lnTo>
                <a:lnTo>
                  <a:pt x="26331" y="29476"/>
                </a:lnTo>
                <a:close/>
                <a:moveTo>
                  <a:pt x="32348" y="29476"/>
                </a:moveTo>
                <a:lnTo>
                  <a:pt x="32348" y="32347"/>
                </a:lnTo>
                <a:lnTo>
                  <a:pt x="29477" y="32347"/>
                </a:lnTo>
                <a:lnTo>
                  <a:pt x="29477" y="29476"/>
                </a:lnTo>
                <a:close/>
                <a:moveTo>
                  <a:pt x="35494" y="29476"/>
                </a:moveTo>
                <a:lnTo>
                  <a:pt x="35494" y="32347"/>
                </a:lnTo>
                <a:lnTo>
                  <a:pt x="32623" y="32347"/>
                </a:lnTo>
                <a:lnTo>
                  <a:pt x="32623" y="29476"/>
                </a:lnTo>
                <a:close/>
                <a:moveTo>
                  <a:pt x="38640" y="29476"/>
                </a:moveTo>
                <a:lnTo>
                  <a:pt x="38640" y="32347"/>
                </a:lnTo>
                <a:lnTo>
                  <a:pt x="35769" y="32347"/>
                </a:lnTo>
                <a:lnTo>
                  <a:pt x="35769" y="29476"/>
                </a:lnTo>
                <a:close/>
                <a:moveTo>
                  <a:pt x="41787" y="29476"/>
                </a:moveTo>
                <a:lnTo>
                  <a:pt x="41787" y="32347"/>
                </a:lnTo>
                <a:lnTo>
                  <a:pt x="38915" y="32347"/>
                </a:lnTo>
                <a:lnTo>
                  <a:pt x="38915" y="29476"/>
                </a:lnTo>
                <a:close/>
                <a:moveTo>
                  <a:pt x="7210" y="32622"/>
                </a:moveTo>
                <a:lnTo>
                  <a:pt x="7210" y="35493"/>
                </a:lnTo>
                <a:lnTo>
                  <a:pt x="4308" y="35493"/>
                </a:lnTo>
                <a:lnTo>
                  <a:pt x="4308" y="32622"/>
                </a:lnTo>
                <a:close/>
                <a:moveTo>
                  <a:pt x="10356" y="32622"/>
                </a:moveTo>
                <a:lnTo>
                  <a:pt x="10356" y="35493"/>
                </a:lnTo>
                <a:lnTo>
                  <a:pt x="7454" y="35493"/>
                </a:lnTo>
                <a:lnTo>
                  <a:pt x="7454" y="32622"/>
                </a:lnTo>
                <a:close/>
                <a:moveTo>
                  <a:pt x="13502" y="32622"/>
                </a:moveTo>
                <a:lnTo>
                  <a:pt x="13502" y="35493"/>
                </a:lnTo>
                <a:lnTo>
                  <a:pt x="10600" y="35493"/>
                </a:lnTo>
                <a:lnTo>
                  <a:pt x="10600" y="32622"/>
                </a:lnTo>
                <a:close/>
                <a:moveTo>
                  <a:pt x="16648" y="32622"/>
                </a:moveTo>
                <a:lnTo>
                  <a:pt x="16648" y="35493"/>
                </a:lnTo>
                <a:lnTo>
                  <a:pt x="13746" y="35493"/>
                </a:lnTo>
                <a:lnTo>
                  <a:pt x="13746" y="32622"/>
                </a:lnTo>
                <a:close/>
                <a:moveTo>
                  <a:pt x="19794" y="32622"/>
                </a:moveTo>
                <a:lnTo>
                  <a:pt x="19794" y="35493"/>
                </a:lnTo>
                <a:lnTo>
                  <a:pt x="16892" y="35493"/>
                </a:lnTo>
                <a:lnTo>
                  <a:pt x="16892" y="32622"/>
                </a:lnTo>
                <a:close/>
                <a:moveTo>
                  <a:pt x="22910" y="32622"/>
                </a:moveTo>
                <a:lnTo>
                  <a:pt x="22910" y="35493"/>
                </a:lnTo>
                <a:lnTo>
                  <a:pt x="20038" y="35493"/>
                </a:lnTo>
                <a:lnTo>
                  <a:pt x="20038" y="32622"/>
                </a:lnTo>
                <a:close/>
                <a:moveTo>
                  <a:pt x="26056" y="32622"/>
                </a:moveTo>
                <a:lnTo>
                  <a:pt x="26056" y="35493"/>
                </a:lnTo>
                <a:lnTo>
                  <a:pt x="23185" y="35493"/>
                </a:lnTo>
                <a:lnTo>
                  <a:pt x="23185" y="32622"/>
                </a:lnTo>
                <a:close/>
                <a:moveTo>
                  <a:pt x="29202" y="32622"/>
                </a:moveTo>
                <a:lnTo>
                  <a:pt x="29202" y="35493"/>
                </a:lnTo>
                <a:lnTo>
                  <a:pt x="26331" y="35493"/>
                </a:lnTo>
                <a:lnTo>
                  <a:pt x="26331" y="32622"/>
                </a:lnTo>
                <a:close/>
                <a:moveTo>
                  <a:pt x="32348" y="32622"/>
                </a:moveTo>
                <a:lnTo>
                  <a:pt x="32348" y="35493"/>
                </a:lnTo>
                <a:lnTo>
                  <a:pt x="29477" y="35493"/>
                </a:lnTo>
                <a:lnTo>
                  <a:pt x="29477" y="32622"/>
                </a:lnTo>
                <a:close/>
                <a:moveTo>
                  <a:pt x="35494" y="32622"/>
                </a:moveTo>
                <a:lnTo>
                  <a:pt x="35494" y="35493"/>
                </a:lnTo>
                <a:lnTo>
                  <a:pt x="32623" y="35493"/>
                </a:lnTo>
                <a:lnTo>
                  <a:pt x="32623" y="32622"/>
                </a:lnTo>
                <a:close/>
                <a:moveTo>
                  <a:pt x="38640" y="32622"/>
                </a:moveTo>
                <a:lnTo>
                  <a:pt x="38640" y="35493"/>
                </a:lnTo>
                <a:lnTo>
                  <a:pt x="35769" y="35493"/>
                </a:lnTo>
                <a:lnTo>
                  <a:pt x="35769" y="32622"/>
                </a:lnTo>
                <a:close/>
                <a:moveTo>
                  <a:pt x="41787" y="32622"/>
                </a:moveTo>
                <a:lnTo>
                  <a:pt x="41787" y="35493"/>
                </a:lnTo>
                <a:lnTo>
                  <a:pt x="38915" y="35493"/>
                </a:lnTo>
                <a:lnTo>
                  <a:pt x="38915" y="32622"/>
                </a:lnTo>
                <a:close/>
                <a:moveTo>
                  <a:pt x="10356" y="35768"/>
                </a:moveTo>
                <a:lnTo>
                  <a:pt x="10356" y="38640"/>
                </a:lnTo>
                <a:lnTo>
                  <a:pt x="7454" y="38640"/>
                </a:lnTo>
                <a:lnTo>
                  <a:pt x="7454" y="35768"/>
                </a:lnTo>
                <a:close/>
                <a:moveTo>
                  <a:pt x="13502" y="35768"/>
                </a:moveTo>
                <a:lnTo>
                  <a:pt x="13502" y="38640"/>
                </a:lnTo>
                <a:lnTo>
                  <a:pt x="10600" y="38640"/>
                </a:lnTo>
                <a:lnTo>
                  <a:pt x="10600" y="35768"/>
                </a:lnTo>
                <a:close/>
                <a:moveTo>
                  <a:pt x="16648" y="35768"/>
                </a:moveTo>
                <a:lnTo>
                  <a:pt x="16648" y="38640"/>
                </a:lnTo>
                <a:lnTo>
                  <a:pt x="13746" y="38640"/>
                </a:lnTo>
                <a:lnTo>
                  <a:pt x="13746" y="35768"/>
                </a:lnTo>
                <a:close/>
                <a:moveTo>
                  <a:pt x="19794" y="35768"/>
                </a:moveTo>
                <a:lnTo>
                  <a:pt x="19794" y="38640"/>
                </a:lnTo>
                <a:lnTo>
                  <a:pt x="16892" y="38640"/>
                </a:lnTo>
                <a:lnTo>
                  <a:pt x="16892" y="35768"/>
                </a:lnTo>
                <a:close/>
                <a:moveTo>
                  <a:pt x="22910" y="35768"/>
                </a:moveTo>
                <a:lnTo>
                  <a:pt x="22910" y="38640"/>
                </a:lnTo>
                <a:lnTo>
                  <a:pt x="20038" y="38640"/>
                </a:lnTo>
                <a:lnTo>
                  <a:pt x="20038" y="35768"/>
                </a:lnTo>
                <a:close/>
                <a:moveTo>
                  <a:pt x="26056" y="35768"/>
                </a:moveTo>
                <a:lnTo>
                  <a:pt x="26056" y="38640"/>
                </a:lnTo>
                <a:lnTo>
                  <a:pt x="23185" y="38640"/>
                </a:lnTo>
                <a:lnTo>
                  <a:pt x="23185" y="35768"/>
                </a:lnTo>
                <a:close/>
                <a:moveTo>
                  <a:pt x="29202" y="35768"/>
                </a:moveTo>
                <a:lnTo>
                  <a:pt x="29202" y="38640"/>
                </a:lnTo>
                <a:lnTo>
                  <a:pt x="26331" y="38640"/>
                </a:lnTo>
                <a:lnTo>
                  <a:pt x="26331" y="35768"/>
                </a:lnTo>
                <a:close/>
                <a:moveTo>
                  <a:pt x="32348" y="35768"/>
                </a:moveTo>
                <a:lnTo>
                  <a:pt x="32348" y="38640"/>
                </a:lnTo>
                <a:lnTo>
                  <a:pt x="29477" y="38640"/>
                </a:lnTo>
                <a:lnTo>
                  <a:pt x="29477" y="35768"/>
                </a:lnTo>
                <a:close/>
                <a:moveTo>
                  <a:pt x="35494" y="35768"/>
                </a:moveTo>
                <a:lnTo>
                  <a:pt x="35494" y="38640"/>
                </a:lnTo>
                <a:lnTo>
                  <a:pt x="32623" y="38640"/>
                </a:lnTo>
                <a:lnTo>
                  <a:pt x="32623" y="35768"/>
                </a:lnTo>
                <a:close/>
                <a:moveTo>
                  <a:pt x="38640" y="35768"/>
                </a:moveTo>
                <a:lnTo>
                  <a:pt x="38640" y="38640"/>
                </a:lnTo>
                <a:lnTo>
                  <a:pt x="35769" y="38640"/>
                </a:lnTo>
                <a:lnTo>
                  <a:pt x="35769" y="35768"/>
                </a:lnTo>
                <a:close/>
                <a:moveTo>
                  <a:pt x="13502" y="38914"/>
                </a:moveTo>
                <a:lnTo>
                  <a:pt x="13502" y="41786"/>
                </a:lnTo>
                <a:lnTo>
                  <a:pt x="10600" y="41786"/>
                </a:lnTo>
                <a:lnTo>
                  <a:pt x="10600" y="38914"/>
                </a:lnTo>
                <a:close/>
                <a:moveTo>
                  <a:pt x="16648" y="38914"/>
                </a:moveTo>
                <a:lnTo>
                  <a:pt x="16648" y="41786"/>
                </a:lnTo>
                <a:lnTo>
                  <a:pt x="13746" y="41786"/>
                </a:lnTo>
                <a:lnTo>
                  <a:pt x="13746" y="38914"/>
                </a:lnTo>
                <a:close/>
                <a:moveTo>
                  <a:pt x="19794" y="38914"/>
                </a:moveTo>
                <a:lnTo>
                  <a:pt x="19794" y="41786"/>
                </a:lnTo>
                <a:lnTo>
                  <a:pt x="16892" y="41786"/>
                </a:lnTo>
                <a:lnTo>
                  <a:pt x="16892" y="38914"/>
                </a:lnTo>
                <a:close/>
                <a:moveTo>
                  <a:pt x="22910" y="38914"/>
                </a:moveTo>
                <a:lnTo>
                  <a:pt x="22910" y="41786"/>
                </a:lnTo>
                <a:lnTo>
                  <a:pt x="20038" y="41786"/>
                </a:lnTo>
                <a:lnTo>
                  <a:pt x="20038" y="38914"/>
                </a:lnTo>
                <a:close/>
                <a:moveTo>
                  <a:pt x="26056" y="38914"/>
                </a:moveTo>
                <a:lnTo>
                  <a:pt x="26056" y="41786"/>
                </a:lnTo>
                <a:lnTo>
                  <a:pt x="23185" y="41786"/>
                </a:lnTo>
                <a:lnTo>
                  <a:pt x="23185" y="38914"/>
                </a:lnTo>
                <a:close/>
                <a:moveTo>
                  <a:pt x="29202" y="38914"/>
                </a:moveTo>
                <a:lnTo>
                  <a:pt x="29202" y="41786"/>
                </a:lnTo>
                <a:lnTo>
                  <a:pt x="26331" y="41786"/>
                </a:lnTo>
                <a:lnTo>
                  <a:pt x="26331" y="38914"/>
                </a:lnTo>
                <a:close/>
                <a:moveTo>
                  <a:pt x="32348" y="38914"/>
                </a:moveTo>
                <a:lnTo>
                  <a:pt x="32348" y="41786"/>
                </a:lnTo>
                <a:lnTo>
                  <a:pt x="29477" y="41786"/>
                </a:lnTo>
                <a:lnTo>
                  <a:pt x="29477" y="38914"/>
                </a:lnTo>
                <a:close/>
                <a:moveTo>
                  <a:pt x="35494" y="38914"/>
                </a:moveTo>
                <a:lnTo>
                  <a:pt x="35494" y="41786"/>
                </a:lnTo>
                <a:lnTo>
                  <a:pt x="32623" y="41786"/>
                </a:lnTo>
                <a:lnTo>
                  <a:pt x="32623" y="38914"/>
                </a:lnTo>
                <a:close/>
                <a:moveTo>
                  <a:pt x="19794" y="42061"/>
                </a:moveTo>
                <a:lnTo>
                  <a:pt x="19794" y="44932"/>
                </a:lnTo>
                <a:lnTo>
                  <a:pt x="16892" y="44932"/>
                </a:lnTo>
                <a:lnTo>
                  <a:pt x="16892" y="42061"/>
                </a:lnTo>
                <a:close/>
                <a:moveTo>
                  <a:pt x="22910" y="42061"/>
                </a:moveTo>
                <a:lnTo>
                  <a:pt x="22910" y="44932"/>
                </a:lnTo>
                <a:lnTo>
                  <a:pt x="20038" y="44932"/>
                </a:lnTo>
                <a:lnTo>
                  <a:pt x="20038" y="42061"/>
                </a:lnTo>
                <a:close/>
                <a:moveTo>
                  <a:pt x="26056" y="42061"/>
                </a:moveTo>
                <a:lnTo>
                  <a:pt x="26056" y="44932"/>
                </a:lnTo>
                <a:lnTo>
                  <a:pt x="23185" y="44932"/>
                </a:lnTo>
                <a:lnTo>
                  <a:pt x="23185" y="42061"/>
                </a:lnTo>
                <a:close/>
                <a:moveTo>
                  <a:pt x="29202" y="42061"/>
                </a:moveTo>
                <a:lnTo>
                  <a:pt x="29202" y="44932"/>
                </a:lnTo>
                <a:lnTo>
                  <a:pt x="26331" y="44932"/>
                </a:lnTo>
                <a:lnTo>
                  <a:pt x="26331" y="42061"/>
                </a:lnTo>
                <a:close/>
                <a:moveTo>
                  <a:pt x="23062" y="0"/>
                </a:moveTo>
                <a:lnTo>
                  <a:pt x="22910" y="31"/>
                </a:lnTo>
                <a:lnTo>
                  <a:pt x="22910" y="916"/>
                </a:lnTo>
                <a:lnTo>
                  <a:pt x="20038" y="916"/>
                </a:lnTo>
                <a:lnTo>
                  <a:pt x="20038" y="214"/>
                </a:lnTo>
                <a:lnTo>
                  <a:pt x="19794" y="244"/>
                </a:lnTo>
                <a:lnTo>
                  <a:pt x="19794" y="916"/>
                </a:lnTo>
                <a:lnTo>
                  <a:pt x="16892" y="916"/>
                </a:lnTo>
                <a:lnTo>
                  <a:pt x="16892" y="855"/>
                </a:lnTo>
                <a:lnTo>
                  <a:pt x="15823" y="1161"/>
                </a:lnTo>
                <a:lnTo>
                  <a:pt x="16648" y="1161"/>
                </a:lnTo>
                <a:lnTo>
                  <a:pt x="16648" y="4063"/>
                </a:lnTo>
                <a:lnTo>
                  <a:pt x="13746" y="4063"/>
                </a:lnTo>
                <a:lnTo>
                  <a:pt x="13746" y="1985"/>
                </a:lnTo>
                <a:lnTo>
                  <a:pt x="13502" y="2077"/>
                </a:lnTo>
                <a:lnTo>
                  <a:pt x="13502" y="4063"/>
                </a:lnTo>
                <a:lnTo>
                  <a:pt x="10600" y="4063"/>
                </a:lnTo>
                <a:lnTo>
                  <a:pt x="10600" y="3665"/>
                </a:lnTo>
                <a:lnTo>
                  <a:pt x="10356" y="3849"/>
                </a:lnTo>
                <a:lnTo>
                  <a:pt x="10356" y="4063"/>
                </a:lnTo>
                <a:lnTo>
                  <a:pt x="10020" y="4063"/>
                </a:lnTo>
                <a:lnTo>
                  <a:pt x="9653" y="4307"/>
                </a:lnTo>
                <a:lnTo>
                  <a:pt x="10356" y="4307"/>
                </a:lnTo>
                <a:lnTo>
                  <a:pt x="10356" y="7209"/>
                </a:lnTo>
                <a:lnTo>
                  <a:pt x="7454" y="7209"/>
                </a:lnTo>
                <a:lnTo>
                  <a:pt x="7454" y="6109"/>
                </a:lnTo>
                <a:lnTo>
                  <a:pt x="7210" y="6323"/>
                </a:lnTo>
                <a:lnTo>
                  <a:pt x="7210" y="7209"/>
                </a:lnTo>
                <a:lnTo>
                  <a:pt x="6324" y="7209"/>
                </a:lnTo>
                <a:lnTo>
                  <a:pt x="6110" y="7453"/>
                </a:lnTo>
                <a:lnTo>
                  <a:pt x="7210" y="7453"/>
                </a:lnTo>
                <a:lnTo>
                  <a:pt x="7210" y="10355"/>
                </a:lnTo>
                <a:lnTo>
                  <a:pt x="4308" y="10355"/>
                </a:lnTo>
                <a:lnTo>
                  <a:pt x="4308" y="9652"/>
                </a:lnTo>
                <a:lnTo>
                  <a:pt x="4063" y="10019"/>
                </a:lnTo>
                <a:lnTo>
                  <a:pt x="4063" y="10355"/>
                </a:lnTo>
                <a:lnTo>
                  <a:pt x="3850" y="10355"/>
                </a:lnTo>
                <a:lnTo>
                  <a:pt x="3666" y="10599"/>
                </a:lnTo>
                <a:lnTo>
                  <a:pt x="4063" y="10599"/>
                </a:lnTo>
                <a:lnTo>
                  <a:pt x="4063" y="13501"/>
                </a:lnTo>
                <a:lnTo>
                  <a:pt x="2078" y="13501"/>
                </a:lnTo>
                <a:lnTo>
                  <a:pt x="1986" y="13745"/>
                </a:lnTo>
                <a:lnTo>
                  <a:pt x="4063" y="13745"/>
                </a:lnTo>
                <a:lnTo>
                  <a:pt x="4063" y="16647"/>
                </a:lnTo>
                <a:lnTo>
                  <a:pt x="1162" y="16647"/>
                </a:lnTo>
                <a:lnTo>
                  <a:pt x="1162" y="15822"/>
                </a:lnTo>
                <a:lnTo>
                  <a:pt x="856" y="16891"/>
                </a:lnTo>
                <a:lnTo>
                  <a:pt x="917" y="16891"/>
                </a:lnTo>
                <a:lnTo>
                  <a:pt x="917" y="19793"/>
                </a:lnTo>
                <a:lnTo>
                  <a:pt x="245" y="19793"/>
                </a:lnTo>
                <a:lnTo>
                  <a:pt x="215" y="20038"/>
                </a:lnTo>
                <a:lnTo>
                  <a:pt x="917" y="20038"/>
                </a:lnTo>
                <a:lnTo>
                  <a:pt x="917" y="22939"/>
                </a:lnTo>
                <a:lnTo>
                  <a:pt x="31" y="22939"/>
                </a:lnTo>
                <a:lnTo>
                  <a:pt x="1" y="23062"/>
                </a:lnTo>
                <a:lnTo>
                  <a:pt x="31" y="23184"/>
                </a:lnTo>
                <a:lnTo>
                  <a:pt x="917" y="23184"/>
                </a:lnTo>
                <a:lnTo>
                  <a:pt x="917" y="26055"/>
                </a:lnTo>
                <a:lnTo>
                  <a:pt x="215" y="26055"/>
                </a:lnTo>
                <a:lnTo>
                  <a:pt x="245" y="26330"/>
                </a:lnTo>
                <a:lnTo>
                  <a:pt x="917" y="26330"/>
                </a:lnTo>
                <a:lnTo>
                  <a:pt x="917" y="29201"/>
                </a:lnTo>
                <a:lnTo>
                  <a:pt x="856" y="29201"/>
                </a:lnTo>
                <a:lnTo>
                  <a:pt x="1162" y="30270"/>
                </a:lnTo>
                <a:lnTo>
                  <a:pt x="1162" y="29476"/>
                </a:lnTo>
                <a:lnTo>
                  <a:pt x="4063" y="29476"/>
                </a:lnTo>
                <a:lnTo>
                  <a:pt x="4063" y="32347"/>
                </a:lnTo>
                <a:lnTo>
                  <a:pt x="1986" y="32347"/>
                </a:lnTo>
                <a:lnTo>
                  <a:pt x="2078" y="32622"/>
                </a:lnTo>
                <a:lnTo>
                  <a:pt x="4063" y="32622"/>
                </a:lnTo>
                <a:lnTo>
                  <a:pt x="4063" y="35493"/>
                </a:lnTo>
                <a:lnTo>
                  <a:pt x="3666" y="35493"/>
                </a:lnTo>
                <a:lnTo>
                  <a:pt x="3850" y="35768"/>
                </a:lnTo>
                <a:lnTo>
                  <a:pt x="4063" y="35768"/>
                </a:lnTo>
                <a:lnTo>
                  <a:pt x="4063" y="36104"/>
                </a:lnTo>
                <a:lnTo>
                  <a:pt x="4308" y="36471"/>
                </a:lnTo>
                <a:lnTo>
                  <a:pt x="4308" y="35768"/>
                </a:lnTo>
                <a:lnTo>
                  <a:pt x="7210" y="35768"/>
                </a:lnTo>
                <a:lnTo>
                  <a:pt x="7210" y="38640"/>
                </a:lnTo>
                <a:lnTo>
                  <a:pt x="6110" y="38640"/>
                </a:lnTo>
                <a:lnTo>
                  <a:pt x="6324" y="38914"/>
                </a:lnTo>
                <a:lnTo>
                  <a:pt x="7210" y="38914"/>
                </a:lnTo>
                <a:lnTo>
                  <a:pt x="7210" y="39770"/>
                </a:lnTo>
                <a:lnTo>
                  <a:pt x="7454" y="40014"/>
                </a:lnTo>
                <a:lnTo>
                  <a:pt x="7454" y="38914"/>
                </a:lnTo>
                <a:lnTo>
                  <a:pt x="10356" y="38914"/>
                </a:lnTo>
                <a:lnTo>
                  <a:pt x="10356" y="41786"/>
                </a:lnTo>
                <a:lnTo>
                  <a:pt x="9653" y="41786"/>
                </a:lnTo>
                <a:lnTo>
                  <a:pt x="10020" y="42061"/>
                </a:lnTo>
                <a:lnTo>
                  <a:pt x="10356" y="42061"/>
                </a:lnTo>
                <a:lnTo>
                  <a:pt x="10356" y="42274"/>
                </a:lnTo>
                <a:lnTo>
                  <a:pt x="10600" y="42458"/>
                </a:lnTo>
                <a:lnTo>
                  <a:pt x="10600" y="42061"/>
                </a:lnTo>
                <a:lnTo>
                  <a:pt x="13502" y="42061"/>
                </a:lnTo>
                <a:lnTo>
                  <a:pt x="13502" y="44016"/>
                </a:lnTo>
                <a:lnTo>
                  <a:pt x="13746" y="44138"/>
                </a:lnTo>
                <a:lnTo>
                  <a:pt x="13746" y="42061"/>
                </a:lnTo>
                <a:lnTo>
                  <a:pt x="16648" y="42061"/>
                </a:lnTo>
                <a:lnTo>
                  <a:pt x="16648" y="44932"/>
                </a:lnTo>
                <a:lnTo>
                  <a:pt x="15823" y="44932"/>
                </a:lnTo>
                <a:lnTo>
                  <a:pt x="16892" y="45268"/>
                </a:lnTo>
                <a:lnTo>
                  <a:pt x="16892" y="45207"/>
                </a:lnTo>
                <a:lnTo>
                  <a:pt x="19794" y="45207"/>
                </a:lnTo>
                <a:lnTo>
                  <a:pt x="19794" y="45848"/>
                </a:lnTo>
                <a:lnTo>
                  <a:pt x="20038" y="45909"/>
                </a:lnTo>
                <a:lnTo>
                  <a:pt x="20038" y="45207"/>
                </a:lnTo>
                <a:lnTo>
                  <a:pt x="22910" y="45207"/>
                </a:lnTo>
                <a:lnTo>
                  <a:pt x="22910" y="46093"/>
                </a:lnTo>
                <a:lnTo>
                  <a:pt x="23185" y="46093"/>
                </a:lnTo>
                <a:lnTo>
                  <a:pt x="23185" y="45207"/>
                </a:lnTo>
                <a:lnTo>
                  <a:pt x="26056" y="45207"/>
                </a:lnTo>
                <a:lnTo>
                  <a:pt x="26056" y="45909"/>
                </a:lnTo>
                <a:lnTo>
                  <a:pt x="26331" y="45848"/>
                </a:lnTo>
                <a:lnTo>
                  <a:pt x="26331" y="45207"/>
                </a:lnTo>
                <a:lnTo>
                  <a:pt x="29202" y="45207"/>
                </a:lnTo>
                <a:lnTo>
                  <a:pt x="29202" y="45268"/>
                </a:lnTo>
                <a:lnTo>
                  <a:pt x="30271" y="44932"/>
                </a:lnTo>
                <a:lnTo>
                  <a:pt x="29477" y="44932"/>
                </a:lnTo>
                <a:lnTo>
                  <a:pt x="29477" y="42061"/>
                </a:lnTo>
                <a:lnTo>
                  <a:pt x="32348" y="42061"/>
                </a:lnTo>
                <a:lnTo>
                  <a:pt x="32348" y="44138"/>
                </a:lnTo>
                <a:lnTo>
                  <a:pt x="32623" y="44016"/>
                </a:lnTo>
                <a:lnTo>
                  <a:pt x="32623" y="42061"/>
                </a:lnTo>
                <a:lnTo>
                  <a:pt x="35494" y="42061"/>
                </a:lnTo>
                <a:lnTo>
                  <a:pt x="35494" y="42458"/>
                </a:lnTo>
                <a:lnTo>
                  <a:pt x="35769" y="42274"/>
                </a:lnTo>
                <a:lnTo>
                  <a:pt x="35769" y="42061"/>
                </a:lnTo>
                <a:lnTo>
                  <a:pt x="36075" y="42061"/>
                </a:lnTo>
                <a:lnTo>
                  <a:pt x="36472" y="41786"/>
                </a:lnTo>
                <a:lnTo>
                  <a:pt x="35769" y="41786"/>
                </a:lnTo>
                <a:lnTo>
                  <a:pt x="35769" y="38914"/>
                </a:lnTo>
                <a:lnTo>
                  <a:pt x="38640" y="38914"/>
                </a:lnTo>
                <a:lnTo>
                  <a:pt x="38640" y="40014"/>
                </a:lnTo>
                <a:lnTo>
                  <a:pt x="38915" y="39770"/>
                </a:lnTo>
                <a:lnTo>
                  <a:pt x="38915" y="38914"/>
                </a:lnTo>
                <a:lnTo>
                  <a:pt x="39771" y="38914"/>
                </a:lnTo>
                <a:lnTo>
                  <a:pt x="40015" y="38640"/>
                </a:lnTo>
                <a:lnTo>
                  <a:pt x="38915" y="38640"/>
                </a:lnTo>
                <a:lnTo>
                  <a:pt x="38915" y="35768"/>
                </a:lnTo>
                <a:lnTo>
                  <a:pt x="41787" y="35768"/>
                </a:lnTo>
                <a:lnTo>
                  <a:pt x="41787" y="36471"/>
                </a:lnTo>
                <a:lnTo>
                  <a:pt x="42062" y="36074"/>
                </a:lnTo>
                <a:lnTo>
                  <a:pt x="42062" y="35768"/>
                </a:lnTo>
                <a:lnTo>
                  <a:pt x="42275" y="35768"/>
                </a:lnTo>
                <a:lnTo>
                  <a:pt x="42459" y="35493"/>
                </a:lnTo>
                <a:lnTo>
                  <a:pt x="42062" y="35493"/>
                </a:lnTo>
                <a:lnTo>
                  <a:pt x="42062" y="32622"/>
                </a:lnTo>
                <a:lnTo>
                  <a:pt x="44016" y="32622"/>
                </a:lnTo>
                <a:lnTo>
                  <a:pt x="44139" y="32347"/>
                </a:lnTo>
                <a:lnTo>
                  <a:pt x="42062" y="32347"/>
                </a:lnTo>
                <a:lnTo>
                  <a:pt x="42062" y="29476"/>
                </a:lnTo>
                <a:lnTo>
                  <a:pt x="44933" y="29476"/>
                </a:lnTo>
                <a:lnTo>
                  <a:pt x="44933" y="30270"/>
                </a:lnTo>
                <a:lnTo>
                  <a:pt x="45269" y="29201"/>
                </a:lnTo>
                <a:lnTo>
                  <a:pt x="45208" y="29201"/>
                </a:lnTo>
                <a:lnTo>
                  <a:pt x="45208" y="26330"/>
                </a:lnTo>
                <a:lnTo>
                  <a:pt x="45849" y="26330"/>
                </a:lnTo>
                <a:lnTo>
                  <a:pt x="45910" y="26055"/>
                </a:lnTo>
                <a:lnTo>
                  <a:pt x="45208" y="26055"/>
                </a:lnTo>
                <a:lnTo>
                  <a:pt x="45208" y="23184"/>
                </a:lnTo>
                <a:lnTo>
                  <a:pt x="46093" y="23184"/>
                </a:lnTo>
                <a:lnTo>
                  <a:pt x="46093" y="23062"/>
                </a:lnTo>
                <a:lnTo>
                  <a:pt x="46093" y="22939"/>
                </a:lnTo>
                <a:lnTo>
                  <a:pt x="45208" y="22939"/>
                </a:lnTo>
                <a:lnTo>
                  <a:pt x="45208" y="20038"/>
                </a:lnTo>
                <a:lnTo>
                  <a:pt x="45910" y="20038"/>
                </a:lnTo>
                <a:lnTo>
                  <a:pt x="45849" y="19793"/>
                </a:lnTo>
                <a:lnTo>
                  <a:pt x="45208" y="19793"/>
                </a:lnTo>
                <a:lnTo>
                  <a:pt x="45208" y="16891"/>
                </a:lnTo>
                <a:lnTo>
                  <a:pt x="45269" y="16891"/>
                </a:lnTo>
                <a:lnTo>
                  <a:pt x="44933" y="15822"/>
                </a:lnTo>
                <a:lnTo>
                  <a:pt x="44933" y="16647"/>
                </a:lnTo>
                <a:lnTo>
                  <a:pt x="42062" y="16647"/>
                </a:lnTo>
                <a:lnTo>
                  <a:pt x="42062" y="13745"/>
                </a:lnTo>
                <a:lnTo>
                  <a:pt x="44139" y="13745"/>
                </a:lnTo>
                <a:lnTo>
                  <a:pt x="44016" y="13501"/>
                </a:lnTo>
                <a:lnTo>
                  <a:pt x="42062" y="13501"/>
                </a:lnTo>
                <a:lnTo>
                  <a:pt x="42062" y="10599"/>
                </a:lnTo>
                <a:lnTo>
                  <a:pt x="42459" y="10599"/>
                </a:lnTo>
                <a:lnTo>
                  <a:pt x="42275" y="10355"/>
                </a:lnTo>
                <a:lnTo>
                  <a:pt x="42062" y="10355"/>
                </a:lnTo>
                <a:lnTo>
                  <a:pt x="42062" y="10019"/>
                </a:lnTo>
                <a:lnTo>
                  <a:pt x="41787" y="9652"/>
                </a:lnTo>
                <a:lnTo>
                  <a:pt x="41787" y="10355"/>
                </a:lnTo>
                <a:lnTo>
                  <a:pt x="38915" y="10355"/>
                </a:lnTo>
                <a:lnTo>
                  <a:pt x="38915" y="7453"/>
                </a:lnTo>
                <a:lnTo>
                  <a:pt x="40015" y="7453"/>
                </a:lnTo>
                <a:lnTo>
                  <a:pt x="39771" y="7209"/>
                </a:lnTo>
                <a:lnTo>
                  <a:pt x="38915" y="7209"/>
                </a:lnTo>
                <a:lnTo>
                  <a:pt x="38915" y="6323"/>
                </a:lnTo>
                <a:lnTo>
                  <a:pt x="38640" y="6109"/>
                </a:lnTo>
                <a:lnTo>
                  <a:pt x="38640" y="7209"/>
                </a:lnTo>
                <a:lnTo>
                  <a:pt x="35769" y="7209"/>
                </a:lnTo>
                <a:lnTo>
                  <a:pt x="35769" y="4307"/>
                </a:lnTo>
                <a:lnTo>
                  <a:pt x="36472" y="4307"/>
                </a:lnTo>
                <a:lnTo>
                  <a:pt x="36075" y="4063"/>
                </a:lnTo>
                <a:lnTo>
                  <a:pt x="35769" y="4063"/>
                </a:lnTo>
                <a:lnTo>
                  <a:pt x="35769" y="3849"/>
                </a:lnTo>
                <a:lnTo>
                  <a:pt x="35494" y="3665"/>
                </a:lnTo>
                <a:lnTo>
                  <a:pt x="35494" y="4063"/>
                </a:lnTo>
                <a:lnTo>
                  <a:pt x="32623" y="4063"/>
                </a:lnTo>
                <a:lnTo>
                  <a:pt x="32623" y="2077"/>
                </a:lnTo>
                <a:lnTo>
                  <a:pt x="32348" y="1985"/>
                </a:lnTo>
                <a:lnTo>
                  <a:pt x="32348" y="4063"/>
                </a:lnTo>
                <a:lnTo>
                  <a:pt x="29477" y="4063"/>
                </a:lnTo>
                <a:lnTo>
                  <a:pt x="29477" y="1161"/>
                </a:lnTo>
                <a:lnTo>
                  <a:pt x="30271" y="1161"/>
                </a:lnTo>
                <a:lnTo>
                  <a:pt x="29202" y="855"/>
                </a:lnTo>
                <a:lnTo>
                  <a:pt x="29202" y="916"/>
                </a:lnTo>
                <a:lnTo>
                  <a:pt x="26331" y="916"/>
                </a:lnTo>
                <a:lnTo>
                  <a:pt x="26331" y="244"/>
                </a:lnTo>
                <a:lnTo>
                  <a:pt x="26056" y="214"/>
                </a:lnTo>
                <a:lnTo>
                  <a:pt x="26056" y="916"/>
                </a:lnTo>
                <a:lnTo>
                  <a:pt x="23185" y="916"/>
                </a:lnTo>
                <a:lnTo>
                  <a:pt x="23185" y="31"/>
                </a:lnTo>
                <a:lnTo>
                  <a:pt x="23062" y="0"/>
                </a:lnTo>
                <a:close/>
              </a:path>
            </a:pathLst>
          </a:custGeom>
          <a:solidFill>
            <a:srgbClr val="FFFFFF">
              <a:alpha val="162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8" name="Google Shape;138;p9"/>
          <p:cNvSpPr/>
          <p:nvPr/>
        </p:nvSpPr>
        <p:spPr>
          <a:xfrm rot="10800000">
            <a:off x="11248801" y="973034"/>
            <a:ext cx="1497921" cy="420004"/>
          </a:xfrm>
          <a:custGeom>
            <a:avLst/>
            <a:gdLst/>
            <a:ahLst/>
            <a:cxnLst/>
            <a:rect l="l" t="t" r="r" b="b"/>
            <a:pathLst>
              <a:path w="14602" h="4094" extrusionOk="0">
                <a:moveTo>
                  <a:pt x="11364" y="673"/>
                </a:moveTo>
                <a:lnTo>
                  <a:pt x="11486" y="703"/>
                </a:lnTo>
                <a:lnTo>
                  <a:pt x="11577" y="734"/>
                </a:lnTo>
                <a:lnTo>
                  <a:pt x="11638" y="826"/>
                </a:lnTo>
                <a:lnTo>
                  <a:pt x="11669" y="917"/>
                </a:lnTo>
                <a:lnTo>
                  <a:pt x="11700" y="1100"/>
                </a:lnTo>
                <a:lnTo>
                  <a:pt x="11669" y="1314"/>
                </a:lnTo>
                <a:lnTo>
                  <a:pt x="11608" y="1528"/>
                </a:lnTo>
                <a:lnTo>
                  <a:pt x="11486" y="1772"/>
                </a:lnTo>
                <a:lnTo>
                  <a:pt x="11364" y="2017"/>
                </a:lnTo>
                <a:lnTo>
                  <a:pt x="11211" y="1895"/>
                </a:lnTo>
                <a:lnTo>
                  <a:pt x="11119" y="1803"/>
                </a:lnTo>
                <a:lnTo>
                  <a:pt x="10966" y="1589"/>
                </a:lnTo>
                <a:lnTo>
                  <a:pt x="10905" y="1375"/>
                </a:lnTo>
                <a:lnTo>
                  <a:pt x="10875" y="1253"/>
                </a:lnTo>
                <a:lnTo>
                  <a:pt x="10875" y="1131"/>
                </a:lnTo>
                <a:lnTo>
                  <a:pt x="10905" y="1009"/>
                </a:lnTo>
                <a:lnTo>
                  <a:pt x="10936" y="917"/>
                </a:lnTo>
                <a:lnTo>
                  <a:pt x="10997" y="826"/>
                </a:lnTo>
                <a:lnTo>
                  <a:pt x="11089" y="764"/>
                </a:lnTo>
                <a:lnTo>
                  <a:pt x="11180" y="703"/>
                </a:lnTo>
                <a:lnTo>
                  <a:pt x="11302" y="673"/>
                </a:lnTo>
                <a:close/>
                <a:moveTo>
                  <a:pt x="7454" y="642"/>
                </a:moveTo>
                <a:lnTo>
                  <a:pt x="7545" y="673"/>
                </a:lnTo>
                <a:lnTo>
                  <a:pt x="7637" y="764"/>
                </a:lnTo>
                <a:lnTo>
                  <a:pt x="7729" y="856"/>
                </a:lnTo>
                <a:lnTo>
                  <a:pt x="7790" y="948"/>
                </a:lnTo>
                <a:lnTo>
                  <a:pt x="7820" y="1131"/>
                </a:lnTo>
                <a:lnTo>
                  <a:pt x="7851" y="1284"/>
                </a:lnTo>
                <a:lnTo>
                  <a:pt x="7820" y="1589"/>
                </a:lnTo>
                <a:lnTo>
                  <a:pt x="7759" y="1772"/>
                </a:lnTo>
                <a:lnTo>
                  <a:pt x="7668" y="1956"/>
                </a:lnTo>
                <a:lnTo>
                  <a:pt x="7576" y="2139"/>
                </a:lnTo>
                <a:lnTo>
                  <a:pt x="7484" y="2322"/>
                </a:lnTo>
                <a:lnTo>
                  <a:pt x="7332" y="2139"/>
                </a:lnTo>
                <a:lnTo>
                  <a:pt x="7179" y="1956"/>
                </a:lnTo>
                <a:lnTo>
                  <a:pt x="7087" y="1803"/>
                </a:lnTo>
                <a:lnTo>
                  <a:pt x="6996" y="1589"/>
                </a:lnTo>
                <a:lnTo>
                  <a:pt x="6935" y="1314"/>
                </a:lnTo>
                <a:lnTo>
                  <a:pt x="6935" y="1192"/>
                </a:lnTo>
                <a:lnTo>
                  <a:pt x="6965" y="1070"/>
                </a:lnTo>
                <a:lnTo>
                  <a:pt x="7026" y="917"/>
                </a:lnTo>
                <a:lnTo>
                  <a:pt x="7118" y="795"/>
                </a:lnTo>
                <a:lnTo>
                  <a:pt x="7271" y="673"/>
                </a:lnTo>
                <a:lnTo>
                  <a:pt x="7393" y="642"/>
                </a:lnTo>
                <a:close/>
                <a:moveTo>
                  <a:pt x="3513" y="1039"/>
                </a:moveTo>
                <a:lnTo>
                  <a:pt x="3575" y="1100"/>
                </a:lnTo>
                <a:lnTo>
                  <a:pt x="3636" y="1161"/>
                </a:lnTo>
                <a:lnTo>
                  <a:pt x="3697" y="1284"/>
                </a:lnTo>
                <a:lnTo>
                  <a:pt x="3697" y="1436"/>
                </a:lnTo>
                <a:lnTo>
                  <a:pt x="3697" y="1711"/>
                </a:lnTo>
                <a:lnTo>
                  <a:pt x="3666" y="1956"/>
                </a:lnTo>
                <a:lnTo>
                  <a:pt x="3544" y="2200"/>
                </a:lnTo>
                <a:lnTo>
                  <a:pt x="3422" y="2444"/>
                </a:lnTo>
                <a:lnTo>
                  <a:pt x="3330" y="2261"/>
                </a:lnTo>
                <a:lnTo>
                  <a:pt x="3239" y="2078"/>
                </a:lnTo>
                <a:lnTo>
                  <a:pt x="3177" y="1895"/>
                </a:lnTo>
                <a:lnTo>
                  <a:pt x="3147" y="1711"/>
                </a:lnTo>
                <a:lnTo>
                  <a:pt x="3147" y="1436"/>
                </a:lnTo>
                <a:lnTo>
                  <a:pt x="3177" y="1284"/>
                </a:lnTo>
                <a:lnTo>
                  <a:pt x="3239" y="1161"/>
                </a:lnTo>
                <a:lnTo>
                  <a:pt x="3330" y="1070"/>
                </a:lnTo>
                <a:lnTo>
                  <a:pt x="3483" y="1039"/>
                </a:lnTo>
                <a:close/>
                <a:moveTo>
                  <a:pt x="7332" y="1"/>
                </a:moveTo>
                <a:lnTo>
                  <a:pt x="7148" y="31"/>
                </a:lnTo>
                <a:lnTo>
                  <a:pt x="6935" y="92"/>
                </a:lnTo>
                <a:lnTo>
                  <a:pt x="6782" y="215"/>
                </a:lnTo>
                <a:lnTo>
                  <a:pt x="6629" y="367"/>
                </a:lnTo>
                <a:lnTo>
                  <a:pt x="6476" y="520"/>
                </a:lnTo>
                <a:lnTo>
                  <a:pt x="6385" y="703"/>
                </a:lnTo>
                <a:lnTo>
                  <a:pt x="6324" y="917"/>
                </a:lnTo>
                <a:lnTo>
                  <a:pt x="6293" y="1131"/>
                </a:lnTo>
                <a:lnTo>
                  <a:pt x="6293" y="1345"/>
                </a:lnTo>
                <a:lnTo>
                  <a:pt x="6293" y="1528"/>
                </a:lnTo>
                <a:lnTo>
                  <a:pt x="6354" y="1711"/>
                </a:lnTo>
                <a:lnTo>
                  <a:pt x="6476" y="2047"/>
                </a:lnTo>
                <a:lnTo>
                  <a:pt x="6629" y="2322"/>
                </a:lnTo>
                <a:lnTo>
                  <a:pt x="6812" y="2567"/>
                </a:lnTo>
                <a:lnTo>
                  <a:pt x="7026" y="2811"/>
                </a:lnTo>
                <a:lnTo>
                  <a:pt x="6690" y="3025"/>
                </a:lnTo>
                <a:lnTo>
                  <a:pt x="6324" y="3239"/>
                </a:lnTo>
                <a:lnTo>
                  <a:pt x="6049" y="3300"/>
                </a:lnTo>
                <a:lnTo>
                  <a:pt x="5804" y="3361"/>
                </a:lnTo>
                <a:lnTo>
                  <a:pt x="5529" y="3422"/>
                </a:lnTo>
                <a:lnTo>
                  <a:pt x="5285" y="3422"/>
                </a:lnTo>
                <a:lnTo>
                  <a:pt x="5041" y="3391"/>
                </a:lnTo>
                <a:lnTo>
                  <a:pt x="4766" y="3361"/>
                </a:lnTo>
                <a:lnTo>
                  <a:pt x="4552" y="3300"/>
                </a:lnTo>
                <a:lnTo>
                  <a:pt x="4308" y="3208"/>
                </a:lnTo>
                <a:lnTo>
                  <a:pt x="4094" y="3086"/>
                </a:lnTo>
                <a:lnTo>
                  <a:pt x="3880" y="2933"/>
                </a:lnTo>
                <a:lnTo>
                  <a:pt x="4002" y="2780"/>
                </a:lnTo>
                <a:lnTo>
                  <a:pt x="4094" y="2597"/>
                </a:lnTo>
                <a:lnTo>
                  <a:pt x="4185" y="2414"/>
                </a:lnTo>
                <a:lnTo>
                  <a:pt x="4277" y="2200"/>
                </a:lnTo>
                <a:lnTo>
                  <a:pt x="4308" y="2017"/>
                </a:lnTo>
                <a:lnTo>
                  <a:pt x="4369" y="1803"/>
                </a:lnTo>
                <a:lnTo>
                  <a:pt x="4369" y="1589"/>
                </a:lnTo>
                <a:lnTo>
                  <a:pt x="4369" y="1375"/>
                </a:lnTo>
                <a:lnTo>
                  <a:pt x="4338" y="1223"/>
                </a:lnTo>
                <a:lnTo>
                  <a:pt x="4308" y="1039"/>
                </a:lnTo>
                <a:lnTo>
                  <a:pt x="4247" y="917"/>
                </a:lnTo>
                <a:lnTo>
                  <a:pt x="4155" y="764"/>
                </a:lnTo>
                <a:lnTo>
                  <a:pt x="4094" y="673"/>
                </a:lnTo>
                <a:lnTo>
                  <a:pt x="3972" y="551"/>
                </a:lnTo>
                <a:lnTo>
                  <a:pt x="3880" y="490"/>
                </a:lnTo>
                <a:lnTo>
                  <a:pt x="3758" y="428"/>
                </a:lnTo>
                <a:lnTo>
                  <a:pt x="3605" y="367"/>
                </a:lnTo>
                <a:lnTo>
                  <a:pt x="3452" y="367"/>
                </a:lnTo>
                <a:lnTo>
                  <a:pt x="3300" y="398"/>
                </a:lnTo>
                <a:lnTo>
                  <a:pt x="3177" y="428"/>
                </a:lnTo>
                <a:lnTo>
                  <a:pt x="3025" y="490"/>
                </a:lnTo>
                <a:lnTo>
                  <a:pt x="2903" y="581"/>
                </a:lnTo>
                <a:lnTo>
                  <a:pt x="2780" y="673"/>
                </a:lnTo>
                <a:lnTo>
                  <a:pt x="2689" y="795"/>
                </a:lnTo>
                <a:lnTo>
                  <a:pt x="2567" y="1009"/>
                </a:lnTo>
                <a:lnTo>
                  <a:pt x="2505" y="1253"/>
                </a:lnTo>
                <a:lnTo>
                  <a:pt x="2475" y="1497"/>
                </a:lnTo>
                <a:lnTo>
                  <a:pt x="2505" y="1803"/>
                </a:lnTo>
                <a:lnTo>
                  <a:pt x="2567" y="2078"/>
                </a:lnTo>
                <a:lnTo>
                  <a:pt x="2658" y="2353"/>
                </a:lnTo>
                <a:lnTo>
                  <a:pt x="2780" y="2628"/>
                </a:lnTo>
                <a:lnTo>
                  <a:pt x="2933" y="2903"/>
                </a:lnTo>
                <a:lnTo>
                  <a:pt x="2872" y="2933"/>
                </a:lnTo>
                <a:lnTo>
                  <a:pt x="2658" y="3025"/>
                </a:lnTo>
                <a:lnTo>
                  <a:pt x="2444" y="3086"/>
                </a:lnTo>
                <a:lnTo>
                  <a:pt x="1986" y="3086"/>
                </a:lnTo>
                <a:lnTo>
                  <a:pt x="1742" y="3025"/>
                </a:lnTo>
                <a:lnTo>
                  <a:pt x="1528" y="2964"/>
                </a:lnTo>
                <a:lnTo>
                  <a:pt x="1345" y="2841"/>
                </a:lnTo>
                <a:lnTo>
                  <a:pt x="1161" y="2719"/>
                </a:lnTo>
                <a:lnTo>
                  <a:pt x="1009" y="2567"/>
                </a:lnTo>
                <a:lnTo>
                  <a:pt x="887" y="2353"/>
                </a:lnTo>
                <a:lnTo>
                  <a:pt x="764" y="2169"/>
                </a:lnTo>
                <a:lnTo>
                  <a:pt x="703" y="1956"/>
                </a:lnTo>
                <a:lnTo>
                  <a:pt x="673" y="1711"/>
                </a:lnTo>
                <a:lnTo>
                  <a:pt x="642" y="1497"/>
                </a:lnTo>
                <a:lnTo>
                  <a:pt x="673" y="1253"/>
                </a:lnTo>
                <a:lnTo>
                  <a:pt x="734" y="1039"/>
                </a:lnTo>
                <a:lnTo>
                  <a:pt x="123" y="826"/>
                </a:lnTo>
                <a:lnTo>
                  <a:pt x="31" y="1131"/>
                </a:lnTo>
                <a:lnTo>
                  <a:pt x="1" y="1467"/>
                </a:lnTo>
                <a:lnTo>
                  <a:pt x="1" y="1772"/>
                </a:lnTo>
                <a:lnTo>
                  <a:pt x="62" y="2108"/>
                </a:lnTo>
                <a:lnTo>
                  <a:pt x="153" y="2414"/>
                </a:lnTo>
                <a:lnTo>
                  <a:pt x="306" y="2689"/>
                </a:lnTo>
                <a:lnTo>
                  <a:pt x="489" y="2964"/>
                </a:lnTo>
                <a:lnTo>
                  <a:pt x="703" y="3208"/>
                </a:lnTo>
                <a:lnTo>
                  <a:pt x="978" y="3391"/>
                </a:lnTo>
                <a:lnTo>
                  <a:pt x="1253" y="3544"/>
                </a:lnTo>
                <a:lnTo>
                  <a:pt x="1559" y="3666"/>
                </a:lnTo>
                <a:lnTo>
                  <a:pt x="1895" y="3727"/>
                </a:lnTo>
                <a:lnTo>
                  <a:pt x="2200" y="3758"/>
                </a:lnTo>
                <a:lnTo>
                  <a:pt x="2536" y="3727"/>
                </a:lnTo>
                <a:lnTo>
                  <a:pt x="2841" y="3666"/>
                </a:lnTo>
                <a:lnTo>
                  <a:pt x="3147" y="3544"/>
                </a:lnTo>
                <a:lnTo>
                  <a:pt x="3391" y="3391"/>
                </a:lnTo>
                <a:lnTo>
                  <a:pt x="3697" y="3636"/>
                </a:lnTo>
                <a:lnTo>
                  <a:pt x="4033" y="3819"/>
                </a:lnTo>
                <a:lnTo>
                  <a:pt x="4338" y="3941"/>
                </a:lnTo>
                <a:lnTo>
                  <a:pt x="4644" y="4002"/>
                </a:lnTo>
                <a:lnTo>
                  <a:pt x="4980" y="4063"/>
                </a:lnTo>
                <a:lnTo>
                  <a:pt x="5285" y="4094"/>
                </a:lnTo>
                <a:lnTo>
                  <a:pt x="5621" y="4063"/>
                </a:lnTo>
                <a:lnTo>
                  <a:pt x="5927" y="4033"/>
                </a:lnTo>
                <a:lnTo>
                  <a:pt x="6232" y="3941"/>
                </a:lnTo>
                <a:lnTo>
                  <a:pt x="6568" y="3849"/>
                </a:lnTo>
                <a:lnTo>
                  <a:pt x="6812" y="3727"/>
                </a:lnTo>
                <a:lnTo>
                  <a:pt x="7087" y="3575"/>
                </a:lnTo>
                <a:lnTo>
                  <a:pt x="7332" y="3422"/>
                </a:lnTo>
                <a:lnTo>
                  <a:pt x="7545" y="3239"/>
                </a:lnTo>
                <a:lnTo>
                  <a:pt x="7759" y="3361"/>
                </a:lnTo>
                <a:lnTo>
                  <a:pt x="8004" y="3483"/>
                </a:lnTo>
                <a:lnTo>
                  <a:pt x="8248" y="3605"/>
                </a:lnTo>
                <a:lnTo>
                  <a:pt x="8523" y="3666"/>
                </a:lnTo>
                <a:lnTo>
                  <a:pt x="8798" y="3727"/>
                </a:lnTo>
                <a:lnTo>
                  <a:pt x="9042" y="3758"/>
                </a:lnTo>
                <a:lnTo>
                  <a:pt x="9592" y="3758"/>
                </a:lnTo>
                <a:lnTo>
                  <a:pt x="9867" y="3727"/>
                </a:lnTo>
                <a:lnTo>
                  <a:pt x="10111" y="3666"/>
                </a:lnTo>
                <a:lnTo>
                  <a:pt x="10386" y="3575"/>
                </a:lnTo>
                <a:lnTo>
                  <a:pt x="10630" y="3452"/>
                </a:lnTo>
                <a:lnTo>
                  <a:pt x="10875" y="3330"/>
                </a:lnTo>
                <a:lnTo>
                  <a:pt x="11089" y="3177"/>
                </a:lnTo>
                <a:lnTo>
                  <a:pt x="11302" y="3025"/>
                </a:lnTo>
                <a:lnTo>
                  <a:pt x="11516" y="2841"/>
                </a:lnTo>
                <a:lnTo>
                  <a:pt x="11944" y="2964"/>
                </a:lnTo>
                <a:lnTo>
                  <a:pt x="12280" y="3055"/>
                </a:lnTo>
                <a:lnTo>
                  <a:pt x="12616" y="3116"/>
                </a:lnTo>
                <a:lnTo>
                  <a:pt x="12952" y="3147"/>
                </a:lnTo>
                <a:lnTo>
                  <a:pt x="13593" y="3147"/>
                </a:lnTo>
                <a:lnTo>
                  <a:pt x="13929" y="3116"/>
                </a:lnTo>
                <a:lnTo>
                  <a:pt x="14265" y="3055"/>
                </a:lnTo>
                <a:lnTo>
                  <a:pt x="14601" y="2964"/>
                </a:lnTo>
                <a:lnTo>
                  <a:pt x="14418" y="2353"/>
                </a:lnTo>
                <a:lnTo>
                  <a:pt x="14143" y="2414"/>
                </a:lnTo>
                <a:lnTo>
                  <a:pt x="13868" y="2444"/>
                </a:lnTo>
                <a:lnTo>
                  <a:pt x="13563" y="2475"/>
                </a:lnTo>
                <a:lnTo>
                  <a:pt x="12982" y="2475"/>
                </a:lnTo>
                <a:lnTo>
                  <a:pt x="12708" y="2444"/>
                </a:lnTo>
                <a:lnTo>
                  <a:pt x="12402" y="2414"/>
                </a:lnTo>
                <a:lnTo>
                  <a:pt x="12127" y="2353"/>
                </a:lnTo>
                <a:lnTo>
                  <a:pt x="11944" y="2292"/>
                </a:lnTo>
                <a:lnTo>
                  <a:pt x="12097" y="2047"/>
                </a:lnTo>
                <a:lnTo>
                  <a:pt x="12219" y="1772"/>
                </a:lnTo>
                <a:lnTo>
                  <a:pt x="12280" y="1559"/>
                </a:lnTo>
                <a:lnTo>
                  <a:pt x="12341" y="1314"/>
                </a:lnTo>
                <a:lnTo>
                  <a:pt x="12341" y="1131"/>
                </a:lnTo>
                <a:lnTo>
                  <a:pt x="12341" y="917"/>
                </a:lnTo>
                <a:lnTo>
                  <a:pt x="12310" y="734"/>
                </a:lnTo>
                <a:lnTo>
                  <a:pt x="12249" y="551"/>
                </a:lnTo>
                <a:lnTo>
                  <a:pt x="12158" y="398"/>
                </a:lnTo>
                <a:lnTo>
                  <a:pt x="12036" y="276"/>
                </a:lnTo>
                <a:lnTo>
                  <a:pt x="11852" y="154"/>
                </a:lnTo>
                <a:lnTo>
                  <a:pt x="11669" y="62"/>
                </a:lnTo>
                <a:lnTo>
                  <a:pt x="11425" y="31"/>
                </a:lnTo>
                <a:lnTo>
                  <a:pt x="11211" y="31"/>
                </a:lnTo>
                <a:lnTo>
                  <a:pt x="10936" y="92"/>
                </a:lnTo>
                <a:lnTo>
                  <a:pt x="10722" y="215"/>
                </a:lnTo>
                <a:lnTo>
                  <a:pt x="10508" y="398"/>
                </a:lnTo>
                <a:lnTo>
                  <a:pt x="10356" y="612"/>
                </a:lnTo>
                <a:lnTo>
                  <a:pt x="10294" y="795"/>
                </a:lnTo>
                <a:lnTo>
                  <a:pt x="10233" y="1009"/>
                </a:lnTo>
                <a:lnTo>
                  <a:pt x="10233" y="1223"/>
                </a:lnTo>
                <a:lnTo>
                  <a:pt x="10233" y="1436"/>
                </a:lnTo>
                <a:lnTo>
                  <a:pt x="10294" y="1650"/>
                </a:lnTo>
                <a:lnTo>
                  <a:pt x="10356" y="1833"/>
                </a:lnTo>
                <a:lnTo>
                  <a:pt x="10478" y="2047"/>
                </a:lnTo>
                <a:lnTo>
                  <a:pt x="10630" y="2231"/>
                </a:lnTo>
                <a:lnTo>
                  <a:pt x="10753" y="2383"/>
                </a:lnTo>
                <a:lnTo>
                  <a:pt x="10905" y="2505"/>
                </a:lnTo>
                <a:lnTo>
                  <a:pt x="10600" y="2719"/>
                </a:lnTo>
                <a:lnTo>
                  <a:pt x="10264" y="2903"/>
                </a:lnTo>
                <a:lnTo>
                  <a:pt x="9897" y="3025"/>
                </a:lnTo>
                <a:lnTo>
                  <a:pt x="9531" y="3116"/>
                </a:lnTo>
                <a:lnTo>
                  <a:pt x="9134" y="3116"/>
                </a:lnTo>
                <a:lnTo>
                  <a:pt x="8737" y="3055"/>
                </a:lnTo>
                <a:lnTo>
                  <a:pt x="8340" y="2933"/>
                </a:lnTo>
                <a:lnTo>
                  <a:pt x="7973" y="2750"/>
                </a:lnTo>
                <a:lnTo>
                  <a:pt x="8156" y="2505"/>
                </a:lnTo>
                <a:lnTo>
                  <a:pt x="8279" y="2261"/>
                </a:lnTo>
                <a:lnTo>
                  <a:pt x="8370" y="1986"/>
                </a:lnTo>
                <a:lnTo>
                  <a:pt x="8462" y="1711"/>
                </a:lnTo>
                <a:lnTo>
                  <a:pt x="8492" y="1436"/>
                </a:lnTo>
                <a:lnTo>
                  <a:pt x="8492" y="1192"/>
                </a:lnTo>
                <a:lnTo>
                  <a:pt x="8462" y="948"/>
                </a:lnTo>
                <a:lnTo>
                  <a:pt x="8401" y="703"/>
                </a:lnTo>
                <a:lnTo>
                  <a:pt x="8340" y="581"/>
                </a:lnTo>
                <a:lnTo>
                  <a:pt x="8248" y="459"/>
                </a:lnTo>
                <a:lnTo>
                  <a:pt x="8156" y="337"/>
                </a:lnTo>
                <a:lnTo>
                  <a:pt x="8065" y="245"/>
                </a:lnTo>
                <a:lnTo>
                  <a:pt x="7943" y="154"/>
                </a:lnTo>
                <a:lnTo>
                  <a:pt x="7820" y="92"/>
                </a:lnTo>
                <a:lnTo>
                  <a:pt x="7668" y="31"/>
                </a:lnTo>
                <a:lnTo>
                  <a:pt x="754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39" name="Google Shape;139;p9"/>
          <p:cNvGrpSpPr/>
          <p:nvPr/>
        </p:nvGrpSpPr>
        <p:grpSpPr>
          <a:xfrm rot="-5400000">
            <a:off x="683201" y="522807"/>
            <a:ext cx="553584" cy="634387"/>
            <a:chOff x="735225" y="2639450"/>
            <a:chExt cx="104650" cy="119925"/>
          </a:xfrm>
        </p:grpSpPr>
        <p:sp>
          <p:nvSpPr>
            <p:cNvPr id="140" name="Google Shape;140;p9"/>
            <p:cNvSpPr/>
            <p:nvPr/>
          </p:nvSpPr>
          <p:spPr>
            <a:xfrm>
              <a:off x="771125" y="2666175"/>
              <a:ext cx="47375" cy="47375"/>
            </a:xfrm>
            <a:custGeom>
              <a:avLst/>
              <a:gdLst/>
              <a:ahLst/>
              <a:cxnLst/>
              <a:rect l="l" t="t" r="r" b="b"/>
              <a:pathLst>
                <a:path w="1895" h="1895" extrusionOk="0">
                  <a:moveTo>
                    <a:pt x="1558" y="1"/>
                  </a:moveTo>
                  <a:lnTo>
                    <a:pt x="1467" y="31"/>
                  </a:lnTo>
                  <a:lnTo>
                    <a:pt x="1345" y="93"/>
                  </a:lnTo>
                  <a:lnTo>
                    <a:pt x="92" y="1345"/>
                  </a:lnTo>
                  <a:lnTo>
                    <a:pt x="31" y="1437"/>
                  </a:lnTo>
                  <a:lnTo>
                    <a:pt x="1" y="1559"/>
                  </a:lnTo>
                  <a:lnTo>
                    <a:pt x="31" y="1681"/>
                  </a:lnTo>
                  <a:lnTo>
                    <a:pt x="92" y="1803"/>
                  </a:lnTo>
                  <a:lnTo>
                    <a:pt x="214" y="1864"/>
                  </a:lnTo>
                  <a:lnTo>
                    <a:pt x="337" y="1895"/>
                  </a:lnTo>
                  <a:lnTo>
                    <a:pt x="428" y="1864"/>
                  </a:lnTo>
                  <a:lnTo>
                    <a:pt x="550" y="1803"/>
                  </a:lnTo>
                  <a:lnTo>
                    <a:pt x="1803" y="551"/>
                  </a:lnTo>
                  <a:lnTo>
                    <a:pt x="1864" y="459"/>
                  </a:lnTo>
                  <a:lnTo>
                    <a:pt x="1894" y="337"/>
                  </a:lnTo>
                  <a:lnTo>
                    <a:pt x="1864" y="215"/>
                  </a:lnTo>
                  <a:lnTo>
                    <a:pt x="1803" y="93"/>
                  </a:lnTo>
                  <a:lnTo>
                    <a:pt x="1681" y="31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780300" y="2740250"/>
              <a:ext cx="59575" cy="19125"/>
            </a:xfrm>
            <a:custGeom>
              <a:avLst/>
              <a:gdLst/>
              <a:ahLst/>
              <a:cxnLst/>
              <a:rect l="l" t="t" r="r" b="b"/>
              <a:pathLst>
                <a:path w="2383" h="765" extrusionOk="0">
                  <a:moveTo>
                    <a:pt x="336" y="1"/>
                  </a:moveTo>
                  <a:lnTo>
                    <a:pt x="214" y="31"/>
                  </a:lnTo>
                  <a:lnTo>
                    <a:pt x="92" y="92"/>
                  </a:lnTo>
                  <a:lnTo>
                    <a:pt x="31" y="184"/>
                  </a:lnTo>
                  <a:lnTo>
                    <a:pt x="0" y="306"/>
                  </a:lnTo>
                  <a:lnTo>
                    <a:pt x="0" y="428"/>
                  </a:lnTo>
                  <a:lnTo>
                    <a:pt x="61" y="551"/>
                  </a:lnTo>
                  <a:lnTo>
                    <a:pt x="153" y="612"/>
                  </a:lnTo>
                  <a:lnTo>
                    <a:pt x="275" y="642"/>
                  </a:lnTo>
                  <a:lnTo>
                    <a:pt x="2016" y="764"/>
                  </a:lnTo>
                  <a:lnTo>
                    <a:pt x="2169" y="764"/>
                  </a:lnTo>
                  <a:lnTo>
                    <a:pt x="2260" y="703"/>
                  </a:lnTo>
                  <a:lnTo>
                    <a:pt x="2352" y="581"/>
                  </a:lnTo>
                  <a:lnTo>
                    <a:pt x="2383" y="490"/>
                  </a:lnTo>
                  <a:lnTo>
                    <a:pt x="2352" y="337"/>
                  </a:lnTo>
                  <a:lnTo>
                    <a:pt x="2291" y="245"/>
                  </a:lnTo>
                  <a:lnTo>
                    <a:pt x="2199" y="154"/>
                  </a:lnTo>
                  <a:lnTo>
                    <a:pt x="2077" y="12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735225" y="2639450"/>
              <a:ext cx="19900" cy="59600"/>
            </a:xfrm>
            <a:custGeom>
              <a:avLst/>
              <a:gdLst/>
              <a:ahLst/>
              <a:cxnLst/>
              <a:rect l="l" t="t" r="r" b="b"/>
              <a:pathLst>
                <a:path w="796" h="2384" extrusionOk="0">
                  <a:moveTo>
                    <a:pt x="367" y="1"/>
                  </a:moveTo>
                  <a:lnTo>
                    <a:pt x="245" y="62"/>
                  </a:lnTo>
                  <a:lnTo>
                    <a:pt x="184" y="184"/>
                  </a:lnTo>
                  <a:lnTo>
                    <a:pt x="123" y="306"/>
                  </a:lnTo>
                  <a:lnTo>
                    <a:pt x="1" y="2017"/>
                  </a:lnTo>
                  <a:lnTo>
                    <a:pt x="31" y="2170"/>
                  </a:lnTo>
                  <a:lnTo>
                    <a:pt x="93" y="2261"/>
                  </a:lnTo>
                  <a:lnTo>
                    <a:pt x="184" y="2353"/>
                  </a:lnTo>
                  <a:lnTo>
                    <a:pt x="306" y="2383"/>
                  </a:lnTo>
                  <a:lnTo>
                    <a:pt x="429" y="2353"/>
                  </a:lnTo>
                  <a:lnTo>
                    <a:pt x="551" y="2292"/>
                  </a:lnTo>
                  <a:lnTo>
                    <a:pt x="612" y="2200"/>
                  </a:lnTo>
                  <a:lnTo>
                    <a:pt x="642" y="2078"/>
                  </a:lnTo>
                  <a:lnTo>
                    <a:pt x="795" y="337"/>
                  </a:lnTo>
                  <a:lnTo>
                    <a:pt x="795" y="306"/>
                  </a:lnTo>
                  <a:lnTo>
                    <a:pt x="765" y="184"/>
                  </a:lnTo>
                  <a:lnTo>
                    <a:pt x="703" y="93"/>
                  </a:lnTo>
                  <a:lnTo>
                    <a:pt x="612" y="3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3" name="Google Shape;143;p9"/>
          <p:cNvGrpSpPr/>
          <p:nvPr/>
        </p:nvGrpSpPr>
        <p:grpSpPr>
          <a:xfrm>
            <a:off x="5145174" y="700182"/>
            <a:ext cx="1386711" cy="1253103"/>
            <a:chOff x="2471725" y="2394325"/>
            <a:chExt cx="443700" cy="400950"/>
          </a:xfrm>
        </p:grpSpPr>
        <p:sp>
          <p:nvSpPr>
            <p:cNvPr id="144" name="Google Shape;144;p9"/>
            <p:cNvSpPr/>
            <p:nvPr/>
          </p:nvSpPr>
          <p:spPr>
            <a:xfrm>
              <a:off x="2577100" y="2495900"/>
              <a:ext cx="214625" cy="198575"/>
            </a:xfrm>
            <a:custGeom>
              <a:avLst/>
              <a:gdLst/>
              <a:ahLst/>
              <a:cxnLst/>
              <a:rect l="l" t="t" r="r" b="b"/>
              <a:pathLst>
                <a:path w="8585" h="7943" extrusionOk="0">
                  <a:moveTo>
                    <a:pt x="3116" y="0"/>
                  </a:moveTo>
                  <a:lnTo>
                    <a:pt x="2994" y="61"/>
                  </a:lnTo>
                  <a:lnTo>
                    <a:pt x="2108" y="672"/>
                  </a:lnTo>
                  <a:lnTo>
                    <a:pt x="1711" y="978"/>
                  </a:lnTo>
                  <a:lnTo>
                    <a:pt x="1314" y="1314"/>
                  </a:lnTo>
                  <a:lnTo>
                    <a:pt x="978" y="1650"/>
                  </a:lnTo>
                  <a:lnTo>
                    <a:pt x="673" y="2016"/>
                  </a:lnTo>
                  <a:lnTo>
                    <a:pt x="428" y="2444"/>
                  </a:lnTo>
                  <a:lnTo>
                    <a:pt x="215" y="2872"/>
                  </a:lnTo>
                  <a:lnTo>
                    <a:pt x="123" y="3147"/>
                  </a:lnTo>
                  <a:lnTo>
                    <a:pt x="62" y="3421"/>
                  </a:lnTo>
                  <a:lnTo>
                    <a:pt x="31" y="3666"/>
                  </a:lnTo>
                  <a:lnTo>
                    <a:pt x="1" y="3971"/>
                  </a:lnTo>
                  <a:lnTo>
                    <a:pt x="1" y="4246"/>
                  </a:lnTo>
                  <a:lnTo>
                    <a:pt x="1" y="4521"/>
                  </a:lnTo>
                  <a:lnTo>
                    <a:pt x="62" y="4796"/>
                  </a:lnTo>
                  <a:lnTo>
                    <a:pt x="123" y="5071"/>
                  </a:lnTo>
                  <a:lnTo>
                    <a:pt x="215" y="5346"/>
                  </a:lnTo>
                  <a:lnTo>
                    <a:pt x="306" y="5590"/>
                  </a:lnTo>
                  <a:lnTo>
                    <a:pt x="428" y="5865"/>
                  </a:lnTo>
                  <a:lnTo>
                    <a:pt x="551" y="6109"/>
                  </a:lnTo>
                  <a:lnTo>
                    <a:pt x="703" y="6354"/>
                  </a:lnTo>
                  <a:lnTo>
                    <a:pt x="887" y="6568"/>
                  </a:lnTo>
                  <a:lnTo>
                    <a:pt x="1100" y="6781"/>
                  </a:lnTo>
                  <a:lnTo>
                    <a:pt x="1284" y="6965"/>
                  </a:lnTo>
                  <a:lnTo>
                    <a:pt x="1589" y="7209"/>
                  </a:lnTo>
                  <a:lnTo>
                    <a:pt x="1895" y="7392"/>
                  </a:lnTo>
                  <a:lnTo>
                    <a:pt x="2200" y="7545"/>
                  </a:lnTo>
                  <a:lnTo>
                    <a:pt x="2536" y="7698"/>
                  </a:lnTo>
                  <a:lnTo>
                    <a:pt x="2903" y="7789"/>
                  </a:lnTo>
                  <a:lnTo>
                    <a:pt x="3239" y="7881"/>
                  </a:lnTo>
                  <a:lnTo>
                    <a:pt x="3605" y="7912"/>
                  </a:lnTo>
                  <a:lnTo>
                    <a:pt x="3972" y="7942"/>
                  </a:lnTo>
                  <a:lnTo>
                    <a:pt x="4369" y="7912"/>
                  </a:lnTo>
                  <a:lnTo>
                    <a:pt x="4735" y="7881"/>
                  </a:lnTo>
                  <a:lnTo>
                    <a:pt x="5132" y="7789"/>
                  </a:lnTo>
                  <a:lnTo>
                    <a:pt x="5499" y="7667"/>
                  </a:lnTo>
                  <a:lnTo>
                    <a:pt x="5988" y="7453"/>
                  </a:lnTo>
                  <a:lnTo>
                    <a:pt x="6446" y="7148"/>
                  </a:lnTo>
                  <a:lnTo>
                    <a:pt x="6873" y="6842"/>
                  </a:lnTo>
                  <a:lnTo>
                    <a:pt x="7271" y="6445"/>
                  </a:lnTo>
                  <a:lnTo>
                    <a:pt x="7607" y="6018"/>
                  </a:lnTo>
                  <a:lnTo>
                    <a:pt x="7912" y="5560"/>
                  </a:lnTo>
                  <a:lnTo>
                    <a:pt x="8187" y="5071"/>
                  </a:lnTo>
                  <a:lnTo>
                    <a:pt x="8370" y="4552"/>
                  </a:lnTo>
                  <a:lnTo>
                    <a:pt x="8462" y="4246"/>
                  </a:lnTo>
                  <a:lnTo>
                    <a:pt x="8523" y="3941"/>
                  </a:lnTo>
                  <a:lnTo>
                    <a:pt x="8553" y="3666"/>
                  </a:lnTo>
                  <a:lnTo>
                    <a:pt x="8584" y="3391"/>
                  </a:lnTo>
                  <a:lnTo>
                    <a:pt x="8553" y="3116"/>
                  </a:lnTo>
                  <a:lnTo>
                    <a:pt x="8523" y="2872"/>
                  </a:lnTo>
                  <a:lnTo>
                    <a:pt x="8462" y="2627"/>
                  </a:lnTo>
                  <a:lnTo>
                    <a:pt x="8401" y="2383"/>
                  </a:lnTo>
                  <a:lnTo>
                    <a:pt x="8279" y="2139"/>
                  </a:lnTo>
                  <a:lnTo>
                    <a:pt x="8156" y="1955"/>
                  </a:lnTo>
                  <a:lnTo>
                    <a:pt x="8004" y="1741"/>
                  </a:lnTo>
                  <a:lnTo>
                    <a:pt x="7851" y="1558"/>
                  </a:lnTo>
                  <a:lnTo>
                    <a:pt x="7668" y="1405"/>
                  </a:lnTo>
                  <a:lnTo>
                    <a:pt x="7454" y="1253"/>
                  </a:lnTo>
                  <a:lnTo>
                    <a:pt x="7240" y="1131"/>
                  </a:lnTo>
                  <a:lnTo>
                    <a:pt x="7026" y="1039"/>
                  </a:lnTo>
                  <a:lnTo>
                    <a:pt x="6568" y="856"/>
                  </a:lnTo>
                  <a:lnTo>
                    <a:pt x="6079" y="733"/>
                  </a:lnTo>
                  <a:lnTo>
                    <a:pt x="5591" y="703"/>
                  </a:lnTo>
                  <a:lnTo>
                    <a:pt x="5102" y="733"/>
                  </a:lnTo>
                  <a:lnTo>
                    <a:pt x="4796" y="764"/>
                  </a:lnTo>
                  <a:lnTo>
                    <a:pt x="4491" y="825"/>
                  </a:lnTo>
                  <a:lnTo>
                    <a:pt x="4186" y="917"/>
                  </a:lnTo>
                  <a:lnTo>
                    <a:pt x="3911" y="1039"/>
                  </a:lnTo>
                  <a:lnTo>
                    <a:pt x="3636" y="1161"/>
                  </a:lnTo>
                  <a:lnTo>
                    <a:pt x="3391" y="1314"/>
                  </a:lnTo>
                  <a:lnTo>
                    <a:pt x="3178" y="1497"/>
                  </a:lnTo>
                  <a:lnTo>
                    <a:pt x="2964" y="1680"/>
                  </a:lnTo>
                  <a:lnTo>
                    <a:pt x="2750" y="1925"/>
                  </a:lnTo>
                  <a:lnTo>
                    <a:pt x="2567" y="2200"/>
                  </a:lnTo>
                  <a:lnTo>
                    <a:pt x="2414" y="2475"/>
                  </a:lnTo>
                  <a:lnTo>
                    <a:pt x="2322" y="2780"/>
                  </a:lnTo>
                  <a:lnTo>
                    <a:pt x="2261" y="3055"/>
                  </a:lnTo>
                  <a:lnTo>
                    <a:pt x="2200" y="3360"/>
                  </a:lnTo>
                  <a:lnTo>
                    <a:pt x="2231" y="3666"/>
                  </a:lnTo>
                  <a:lnTo>
                    <a:pt x="2292" y="3971"/>
                  </a:lnTo>
                  <a:lnTo>
                    <a:pt x="2383" y="4277"/>
                  </a:lnTo>
                  <a:lnTo>
                    <a:pt x="2567" y="4582"/>
                  </a:lnTo>
                  <a:lnTo>
                    <a:pt x="2780" y="4827"/>
                  </a:lnTo>
                  <a:lnTo>
                    <a:pt x="3025" y="5071"/>
                  </a:lnTo>
                  <a:lnTo>
                    <a:pt x="3300" y="5224"/>
                  </a:lnTo>
                  <a:lnTo>
                    <a:pt x="3575" y="5346"/>
                  </a:lnTo>
                  <a:lnTo>
                    <a:pt x="3880" y="5437"/>
                  </a:lnTo>
                  <a:lnTo>
                    <a:pt x="4216" y="5437"/>
                  </a:lnTo>
                  <a:lnTo>
                    <a:pt x="4399" y="5407"/>
                  </a:lnTo>
                  <a:lnTo>
                    <a:pt x="4552" y="5376"/>
                  </a:lnTo>
                  <a:lnTo>
                    <a:pt x="4705" y="5315"/>
                  </a:lnTo>
                  <a:lnTo>
                    <a:pt x="4888" y="5224"/>
                  </a:lnTo>
                  <a:lnTo>
                    <a:pt x="5041" y="5132"/>
                  </a:lnTo>
                  <a:lnTo>
                    <a:pt x="5163" y="5010"/>
                  </a:lnTo>
                  <a:lnTo>
                    <a:pt x="5285" y="4888"/>
                  </a:lnTo>
                  <a:lnTo>
                    <a:pt x="5407" y="4735"/>
                  </a:lnTo>
                  <a:lnTo>
                    <a:pt x="5591" y="4429"/>
                  </a:lnTo>
                  <a:lnTo>
                    <a:pt x="5682" y="4124"/>
                  </a:lnTo>
                  <a:lnTo>
                    <a:pt x="5713" y="3819"/>
                  </a:lnTo>
                  <a:lnTo>
                    <a:pt x="5682" y="3666"/>
                  </a:lnTo>
                  <a:lnTo>
                    <a:pt x="5652" y="3483"/>
                  </a:lnTo>
                  <a:lnTo>
                    <a:pt x="5591" y="3360"/>
                  </a:lnTo>
                  <a:lnTo>
                    <a:pt x="5499" y="3269"/>
                  </a:lnTo>
                  <a:lnTo>
                    <a:pt x="5377" y="3238"/>
                  </a:lnTo>
                  <a:lnTo>
                    <a:pt x="5224" y="3238"/>
                  </a:lnTo>
                  <a:lnTo>
                    <a:pt x="5102" y="3299"/>
                  </a:lnTo>
                  <a:lnTo>
                    <a:pt x="5010" y="3421"/>
                  </a:lnTo>
                  <a:lnTo>
                    <a:pt x="4980" y="3544"/>
                  </a:lnTo>
                  <a:lnTo>
                    <a:pt x="4980" y="3666"/>
                  </a:lnTo>
                  <a:lnTo>
                    <a:pt x="5010" y="3849"/>
                  </a:lnTo>
                  <a:lnTo>
                    <a:pt x="4980" y="4002"/>
                  </a:lnTo>
                  <a:lnTo>
                    <a:pt x="4919" y="4155"/>
                  </a:lnTo>
                  <a:lnTo>
                    <a:pt x="4827" y="4338"/>
                  </a:lnTo>
                  <a:lnTo>
                    <a:pt x="4705" y="4491"/>
                  </a:lnTo>
                  <a:lnTo>
                    <a:pt x="4522" y="4613"/>
                  </a:lnTo>
                  <a:lnTo>
                    <a:pt x="4338" y="4704"/>
                  </a:lnTo>
                  <a:lnTo>
                    <a:pt x="4155" y="4735"/>
                  </a:lnTo>
                  <a:lnTo>
                    <a:pt x="3972" y="4735"/>
                  </a:lnTo>
                  <a:lnTo>
                    <a:pt x="3788" y="4674"/>
                  </a:lnTo>
                  <a:lnTo>
                    <a:pt x="3575" y="4613"/>
                  </a:lnTo>
                  <a:lnTo>
                    <a:pt x="3422" y="4491"/>
                  </a:lnTo>
                  <a:lnTo>
                    <a:pt x="3269" y="4338"/>
                  </a:lnTo>
                  <a:lnTo>
                    <a:pt x="3147" y="4185"/>
                  </a:lnTo>
                  <a:lnTo>
                    <a:pt x="3025" y="4002"/>
                  </a:lnTo>
                  <a:lnTo>
                    <a:pt x="2964" y="3788"/>
                  </a:lnTo>
                  <a:lnTo>
                    <a:pt x="2933" y="3605"/>
                  </a:lnTo>
                  <a:lnTo>
                    <a:pt x="2903" y="3391"/>
                  </a:lnTo>
                  <a:lnTo>
                    <a:pt x="2933" y="3177"/>
                  </a:lnTo>
                  <a:lnTo>
                    <a:pt x="2994" y="2963"/>
                  </a:lnTo>
                  <a:lnTo>
                    <a:pt x="3086" y="2749"/>
                  </a:lnTo>
                  <a:lnTo>
                    <a:pt x="3178" y="2536"/>
                  </a:lnTo>
                  <a:lnTo>
                    <a:pt x="3300" y="2352"/>
                  </a:lnTo>
                  <a:lnTo>
                    <a:pt x="3452" y="2169"/>
                  </a:lnTo>
                  <a:lnTo>
                    <a:pt x="3636" y="2016"/>
                  </a:lnTo>
                  <a:lnTo>
                    <a:pt x="3819" y="1894"/>
                  </a:lnTo>
                  <a:lnTo>
                    <a:pt x="4002" y="1772"/>
                  </a:lnTo>
                  <a:lnTo>
                    <a:pt x="4216" y="1680"/>
                  </a:lnTo>
                  <a:lnTo>
                    <a:pt x="4430" y="1589"/>
                  </a:lnTo>
                  <a:lnTo>
                    <a:pt x="4674" y="1528"/>
                  </a:lnTo>
                  <a:lnTo>
                    <a:pt x="4919" y="1467"/>
                  </a:lnTo>
                  <a:lnTo>
                    <a:pt x="5163" y="1436"/>
                  </a:lnTo>
                  <a:lnTo>
                    <a:pt x="5560" y="1405"/>
                  </a:lnTo>
                  <a:lnTo>
                    <a:pt x="5927" y="1436"/>
                  </a:lnTo>
                  <a:lnTo>
                    <a:pt x="6324" y="1497"/>
                  </a:lnTo>
                  <a:lnTo>
                    <a:pt x="6690" y="1650"/>
                  </a:lnTo>
                  <a:lnTo>
                    <a:pt x="7026" y="1803"/>
                  </a:lnTo>
                  <a:lnTo>
                    <a:pt x="7332" y="2047"/>
                  </a:lnTo>
                  <a:lnTo>
                    <a:pt x="7454" y="2169"/>
                  </a:lnTo>
                  <a:lnTo>
                    <a:pt x="7576" y="2322"/>
                  </a:lnTo>
                  <a:lnTo>
                    <a:pt x="7668" y="2475"/>
                  </a:lnTo>
                  <a:lnTo>
                    <a:pt x="7729" y="2658"/>
                  </a:lnTo>
                  <a:lnTo>
                    <a:pt x="7820" y="2872"/>
                  </a:lnTo>
                  <a:lnTo>
                    <a:pt x="7851" y="3085"/>
                  </a:lnTo>
                  <a:lnTo>
                    <a:pt x="7881" y="3299"/>
                  </a:lnTo>
                  <a:lnTo>
                    <a:pt x="7881" y="3544"/>
                  </a:lnTo>
                  <a:lnTo>
                    <a:pt x="7820" y="3941"/>
                  </a:lnTo>
                  <a:lnTo>
                    <a:pt x="7698" y="4338"/>
                  </a:lnTo>
                  <a:lnTo>
                    <a:pt x="7545" y="4765"/>
                  </a:lnTo>
                  <a:lnTo>
                    <a:pt x="7332" y="5193"/>
                  </a:lnTo>
                  <a:lnTo>
                    <a:pt x="7057" y="5590"/>
                  </a:lnTo>
                  <a:lnTo>
                    <a:pt x="6751" y="5957"/>
                  </a:lnTo>
                  <a:lnTo>
                    <a:pt x="6415" y="6293"/>
                  </a:lnTo>
                  <a:lnTo>
                    <a:pt x="6049" y="6568"/>
                  </a:lnTo>
                  <a:lnTo>
                    <a:pt x="5652" y="6812"/>
                  </a:lnTo>
                  <a:lnTo>
                    <a:pt x="5255" y="6995"/>
                  </a:lnTo>
                  <a:lnTo>
                    <a:pt x="4796" y="7148"/>
                  </a:lnTo>
                  <a:lnTo>
                    <a:pt x="4338" y="7209"/>
                  </a:lnTo>
                  <a:lnTo>
                    <a:pt x="3850" y="7240"/>
                  </a:lnTo>
                  <a:lnTo>
                    <a:pt x="3391" y="7178"/>
                  </a:lnTo>
                  <a:lnTo>
                    <a:pt x="2933" y="7087"/>
                  </a:lnTo>
                  <a:lnTo>
                    <a:pt x="2506" y="6934"/>
                  </a:lnTo>
                  <a:lnTo>
                    <a:pt x="2108" y="6720"/>
                  </a:lnTo>
                  <a:lnTo>
                    <a:pt x="1742" y="6445"/>
                  </a:lnTo>
                  <a:lnTo>
                    <a:pt x="1589" y="6293"/>
                  </a:lnTo>
                  <a:lnTo>
                    <a:pt x="1436" y="6109"/>
                  </a:lnTo>
                  <a:lnTo>
                    <a:pt x="1162" y="5743"/>
                  </a:lnTo>
                  <a:lnTo>
                    <a:pt x="948" y="5346"/>
                  </a:lnTo>
                  <a:lnTo>
                    <a:pt x="795" y="4888"/>
                  </a:lnTo>
                  <a:lnTo>
                    <a:pt x="703" y="4460"/>
                  </a:lnTo>
                  <a:lnTo>
                    <a:pt x="703" y="4002"/>
                  </a:lnTo>
                  <a:lnTo>
                    <a:pt x="734" y="3574"/>
                  </a:lnTo>
                  <a:lnTo>
                    <a:pt x="795" y="3330"/>
                  </a:lnTo>
                  <a:lnTo>
                    <a:pt x="856" y="3147"/>
                  </a:lnTo>
                  <a:lnTo>
                    <a:pt x="1039" y="2749"/>
                  </a:lnTo>
                  <a:lnTo>
                    <a:pt x="1284" y="2413"/>
                  </a:lnTo>
                  <a:lnTo>
                    <a:pt x="1528" y="2077"/>
                  </a:lnTo>
                  <a:lnTo>
                    <a:pt x="1864" y="1772"/>
                  </a:lnTo>
                  <a:lnTo>
                    <a:pt x="2200" y="1467"/>
                  </a:lnTo>
                  <a:lnTo>
                    <a:pt x="2567" y="1192"/>
                  </a:lnTo>
                  <a:lnTo>
                    <a:pt x="3391" y="642"/>
                  </a:lnTo>
                  <a:lnTo>
                    <a:pt x="3483" y="550"/>
                  </a:lnTo>
                  <a:lnTo>
                    <a:pt x="3544" y="397"/>
                  </a:lnTo>
                  <a:lnTo>
                    <a:pt x="3544" y="275"/>
                  </a:lnTo>
                  <a:lnTo>
                    <a:pt x="3483" y="153"/>
                  </a:lnTo>
                  <a:lnTo>
                    <a:pt x="3391" y="61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689350" y="2394325"/>
              <a:ext cx="31350" cy="64175"/>
            </a:xfrm>
            <a:custGeom>
              <a:avLst/>
              <a:gdLst/>
              <a:ahLst/>
              <a:cxnLst/>
              <a:rect l="l" t="t" r="r" b="b"/>
              <a:pathLst>
                <a:path w="1254" h="2567" extrusionOk="0">
                  <a:moveTo>
                    <a:pt x="520" y="1"/>
                  </a:moveTo>
                  <a:lnTo>
                    <a:pt x="429" y="31"/>
                  </a:lnTo>
                  <a:lnTo>
                    <a:pt x="306" y="62"/>
                  </a:lnTo>
                  <a:lnTo>
                    <a:pt x="215" y="123"/>
                  </a:lnTo>
                  <a:lnTo>
                    <a:pt x="123" y="215"/>
                  </a:lnTo>
                  <a:lnTo>
                    <a:pt x="62" y="306"/>
                  </a:lnTo>
                  <a:lnTo>
                    <a:pt x="32" y="398"/>
                  </a:lnTo>
                  <a:lnTo>
                    <a:pt x="1" y="520"/>
                  </a:lnTo>
                  <a:lnTo>
                    <a:pt x="1" y="612"/>
                  </a:lnTo>
                  <a:lnTo>
                    <a:pt x="1" y="734"/>
                  </a:lnTo>
                  <a:lnTo>
                    <a:pt x="64" y="1006"/>
                  </a:lnTo>
                  <a:lnTo>
                    <a:pt x="93" y="1467"/>
                  </a:lnTo>
                  <a:lnTo>
                    <a:pt x="62" y="1986"/>
                  </a:lnTo>
                  <a:lnTo>
                    <a:pt x="93" y="2078"/>
                  </a:lnTo>
                  <a:lnTo>
                    <a:pt x="123" y="2200"/>
                  </a:lnTo>
                  <a:lnTo>
                    <a:pt x="184" y="2292"/>
                  </a:lnTo>
                  <a:lnTo>
                    <a:pt x="245" y="2383"/>
                  </a:lnTo>
                  <a:lnTo>
                    <a:pt x="337" y="2444"/>
                  </a:lnTo>
                  <a:lnTo>
                    <a:pt x="429" y="2506"/>
                  </a:lnTo>
                  <a:lnTo>
                    <a:pt x="551" y="2536"/>
                  </a:lnTo>
                  <a:lnTo>
                    <a:pt x="642" y="2567"/>
                  </a:lnTo>
                  <a:lnTo>
                    <a:pt x="765" y="2536"/>
                  </a:lnTo>
                  <a:lnTo>
                    <a:pt x="887" y="2506"/>
                  </a:lnTo>
                  <a:lnTo>
                    <a:pt x="978" y="2444"/>
                  </a:lnTo>
                  <a:lnTo>
                    <a:pt x="1070" y="2383"/>
                  </a:lnTo>
                  <a:lnTo>
                    <a:pt x="1162" y="2261"/>
                  </a:lnTo>
                  <a:lnTo>
                    <a:pt x="1223" y="2139"/>
                  </a:lnTo>
                  <a:lnTo>
                    <a:pt x="1253" y="1986"/>
                  </a:lnTo>
                  <a:lnTo>
                    <a:pt x="1253" y="1589"/>
                  </a:lnTo>
                  <a:lnTo>
                    <a:pt x="1253" y="1192"/>
                  </a:lnTo>
                  <a:lnTo>
                    <a:pt x="1223" y="826"/>
                  </a:lnTo>
                  <a:lnTo>
                    <a:pt x="1131" y="429"/>
                  </a:lnTo>
                  <a:lnTo>
                    <a:pt x="1101" y="337"/>
                  </a:lnTo>
                  <a:lnTo>
                    <a:pt x="1040" y="215"/>
                  </a:lnTo>
                  <a:lnTo>
                    <a:pt x="948" y="154"/>
                  </a:lnTo>
                  <a:lnTo>
                    <a:pt x="856" y="93"/>
                  </a:lnTo>
                  <a:lnTo>
                    <a:pt x="765" y="3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52675" y="2443200"/>
              <a:ext cx="51175" cy="43550"/>
            </a:xfrm>
            <a:custGeom>
              <a:avLst/>
              <a:gdLst/>
              <a:ahLst/>
              <a:cxnLst/>
              <a:rect l="l" t="t" r="r" b="b"/>
              <a:pathLst>
                <a:path w="2047" h="1742" extrusionOk="0">
                  <a:moveTo>
                    <a:pt x="581" y="1"/>
                  </a:moveTo>
                  <a:lnTo>
                    <a:pt x="459" y="31"/>
                  </a:lnTo>
                  <a:lnTo>
                    <a:pt x="336" y="62"/>
                  </a:lnTo>
                  <a:lnTo>
                    <a:pt x="245" y="123"/>
                  </a:lnTo>
                  <a:lnTo>
                    <a:pt x="153" y="184"/>
                  </a:lnTo>
                  <a:lnTo>
                    <a:pt x="92" y="276"/>
                  </a:lnTo>
                  <a:lnTo>
                    <a:pt x="31" y="367"/>
                  </a:lnTo>
                  <a:lnTo>
                    <a:pt x="0" y="489"/>
                  </a:lnTo>
                  <a:lnTo>
                    <a:pt x="0" y="612"/>
                  </a:lnTo>
                  <a:lnTo>
                    <a:pt x="0" y="703"/>
                  </a:lnTo>
                  <a:lnTo>
                    <a:pt x="31" y="825"/>
                  </a:lnTo>
                  <a:lnTo>
                    <a:pt x="92" y="917"/>
                  </a:lnTo>
                  <a:lnTo>
                    <a:pt x="153" y="1009"/>
                  </a:lnTo>
                  <a:lnTo>
                    <a:pt x="397" y="1253"/>
                  </a:lnTo>
                  <a:lnTo>
                    <a:pt x="703" y="1436"/>
                  </a:lnTo>
                  <a:lnTo>
                    <a:pt x="978" y="1589"/>
                  </a:lnTo>
                  <a:lnTo>
                    <a:pt x="1314" y="1711"/>
                  </a:lnTo>
                  <a:lnTo>
                    <a:pt x="1405" y="1742"/>
                  </a:lnTo>
                  <a:lnTo>
                    <a:pt x="1528" y="1742"/>
                  </a:lnTo>
                  <a:lnTo>
                    <a:pt x="1650" y="1711"/>
                  </a:lnTo>
                  <a:lnTo>
                    <a:pt x="1772" y="1650"/>
                  </a:lnTo>
                  <a:lnTo>
                    <a:pt x="1833" y="1589"/>
                  </a:lnTo>
                  <a:lnTo>
                    <a:pt x="1925" y="1497"/>
                  </a:lnTo>
                  <a:lnTo>
                    <a:pt x="1986" y="1406"/>
                  </a:lnTo>
                  <a:lnTo>
                    <a:pt x="2016" y="1314"/>
                  </a:lnTo>
                  <a:lnTo>
                    <a:pt x="2047" y="1192"/>
                  </a:lnTo>
                  <a:lnTo>
                    <a:pt x="2047" y="1070"/>
                  </a:lnTo>
                  <a:lnTo>
                    <a:pt x="2016" y="948"/>
                  </a:lnTo>
                  <a:lnTo>
                    <a:pt x="1955" y="856"/>
                  </a:lnTo>
                  <a:lnTo>
                    <a:pt x="1894" y="764"/>
                  </a:lnTo>
                  <a:lnTo>
                    <a:pt x="1803" y="703"/>
                  </a:lnTo>
                  <a:lnTo>
                    <a:pt x="1711" y="642"/>
                  </a:lnTo>
                  <a:lnTo>
                    <a:pt x="1619" y="581"/>
                  </a:lnTo>
                  <a:lnTo>
                    <a:pt x="1436" y="520"/>
                  </a:lnTo>
                  <a:lnTo>
                    <a:pt x="1436" y="520"/>
                  </a:lnTo>
                  <a:lnTo>
                    <a:pt x="1314" y="459"/>
                  </a:lnTo>
                  <a:lnTo>
                    <a:pt x="1195" y="374"/>
                  </a:lnTo>
                  <a:lnTo>
                    <a:pt x="978" y="184"/>
                  </a:lnTo>
                  <a:lnTo>
                    <a:pt x="886" y="123"/>
                  </a:lnTo>
                  <a:lnTo>
                    <a:pt x="795" y="62"/>
                  </a:lnTo>
                  <a:lnTo>
                    <a:pt x="672" y="31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2814600" y="2462300"/>
              <a:ext cx="45850" cy="49650"/>
            </a:xfrm>
            <a:custGeom>
              <a:avLst/>
              <a:gdLst/>
              <a:ahLst/>
              <a:cxnLst/>
              <a:rect l="l" t="t" r="r" b="b"/>
              <a:pathLst>
                <a:path w="1834" h="1986" extrusionOk="0">
                  <a:moveTo>
                    <a:pt x="1253" y="0"/>
                  </a:moveTo>
                  <a:lnTo>
                    <a:pt x="1100" y="31"/>
                  </a:lnTo>
                  <a:lnTo>
                    <a:pt x="947" y="92"/>
                  </a:lnTo>
                  <a:lnTo>
                    <a:pt x="825" y="184"/>
                  </a:lnTo>
                  <a:lnTo>
                    <a:pt x="642" y="367"/>
                  </a:lnTo>
                  <a:lnTo>
                    <a:pt x="459" y="550"/>
                  </a:lnTo>
                  <a:lnTo>
                    <a:pt x="245" y="825"/>
                  </a:lnTo>
                  <a:lnTo>
                    <a:pt x="61" y="1100"/>
                  </a:lnTo>
                  <a:lnTo>
                    <a:pt x="31" y="1222"/>
                  </a:lnTo>
                  <a:lnTo>
                    <a:pt x="0" y="1314"/>
                  </a:lnTo>
                  <a:lnTo>
                    <a:pt x="0" y="1436"/>
                  </a:lnTo>
                  <a:lnTo>
                    <a:pt x="0" y="1558"/>
                  </a:lnTo>
                  <a:lnTo>
                    <a:pt x="61" y="1680"/>
                  </a:lnTo>
                  <a:lnTo>
                    <a:pt x="123" y="1772"/>
                  </a:lnTo>
                  <a:lnTo>
                    <a:pt x="184" y="1833"/>
                  </a:lnTo>
                  <a:lnTo>
                    <a:pt x="275" y="1894"/>
                  </a:lnTo>
                  <a:lnTo>
                    <a:pt x="397" y="1955"/>
                  </a:lnTo>
                  <a:lnTo>
                    <a:pt x="489" y="1986"/>
                  </a:lnTo>
                  <a:lnTo>
                    <a:pt x="611" y="1986"/>
                  </a:lnTo>
                  <a:lnTo>
                    <a:pt x="733" y="1955"/>
                  </a:lnTo>
                  <a:lnTo>
                    <a:pt x="825" y="1925"/>
                  </a:lnTo>
                  <a:lnTo>
                    <a:pt x="917" y="1864"/>
                  </a:lnTo>
                  <a:lnTo>
                    <a:pt x="1008" y="1803"/>
                  </a:lnTo>
                  <a:lnTo>
                    <a:pt x="1069" y="1711"/>
                  </a:lnTo>
                  <a:lnTo>
                    <a:pt x="1314" y="1375"/>
                  </a:lnTo>
                  <a:lnTo>
                    <a:pt x="1314" y="1375"/>
                  </a:lnTo>
                  <a:lnTo>
                    <a:pt x="1222" y="1467"/>
                  </a:lnTo>
                  <a:lnTo>
                    <a:pt x="1222" y="1467"/>
                  </a:lnTo>
                  <a:lnTo>
                    <a:pt x="1436" y="1222"/>
                  </a:lnTo>
                  <a:lnTo>
                    <a:pt x="1650" y="1008"/>
                  </a:lnTo>
                  <a:lnTo>
                    <a:pt x="1741" y="917"/>
                  </a:lnTo>
                  <a:lnTo>
                    <a:pt x="1772" y="825"/>
                  </a:lnTo>
                  <a:lnTo>
                    <a:pt x="1833" y="703"/>
                  </a:lnTo>
                  <a:lnTo>
                    <a:pt x="1833" y="581"/>
                  </a:lnTo>
                  <a:lnTo>
                    <a:pt x="1833" y="489"/>
                  </a:lnTo>
                  <a:lnTo>
                    <a:pt x="1772" y="367"/>
                  </a:lnTo>
                  <a:lnTo>
                    <a:pt x="1741" y="275"/>
                  </a:lnTo>
                  <a:lnTo>
                    <a:pt x="1650" y="184"/>
                  </a:lnTo>
                  <a:lnTo>
                    <a:pt x="1558" y="123"/>
                  </a:lnTo>
                  <a:lnTo>
                    <a:pt x="1467" y="61"/>
                  </a:lnTo>
                  <a:lnTo>
                    <a:pt x="1375" y="31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846675" y="2589825"/>
              <a:ext cx="68750" cy="31325"/>
            </a:xfrm>
            <a:custGeom>
              <a:avLst/>
              <a:gdLst/>
              <a:ahLst/>
              <a:cxnLst/>
              <a:rect l="l" t="t" r="r" b="b"/>
              <a:pathLst>
                <a:path w="2750" h="1253" extrusionOk="0">
                  <a:moveTo>
                    <a:pt x="1008" y="0"/>
                  </a:moveTo>
                  <a:lnTo>
                    <a:pt x="581" y="31"/>
                  </a:lnTo>
                  <a:lnTo>
                    <a:pt x="367" y="92"/>
                  </a:lnTo>
                  <a:lnTo>
                    <a:pt x="245" y="153"/>
                  </a:lnTo>
                  <a:lnTo>
                    <a:pt x="153" y="214"/>
                  </a:lnTo>
                  <a:lnTo>
                    <a:pt x="92" y="306"/>
                  </a:lnTo>
                  <a:lnTo>
                    <a:pt x="31" y="398"/>
                  </a:lnTo>
                  <a:lnTo>
                    <a:pt x="0" y="520"/>
                  </a:lnTo>
                  <a:lnTo>
                    <a:pt x="0" y="642"/>
                  </a:lnTo>
                  <a:lnTo>
                    <a:pt x="0" y="734"/>
                  </a:lnTo>
                  <a:lnTo>
                    <a:pt x="31" y="856"/>
                  </a:lnTo>
                  <a:lnTo>
                    <a:pt x="92" y="947"/>
                  </a:lnTo>
                  <a:lnTo>
                    <a:pt x="153" y="1039"/>
                  </a:lnTo>
                  <a:lnTo>
                    <a:pt x="245" y="1100"/>
                  </a:lnTo>
                  <a:lnTo>
                    <a:pt x="367" y="1161"/>
                  </a:lnTo>
                  <a:lnTo>
                    <a:pt x="458" y="1192"/>
                  </a:lnTo>
                  <a:lnTo>
                    <a:pt x="581" y="1222"/>
                  </a:lnTo>
                  <a:lnTo>
                    <a:pt x="917" y="1192"/>
                  </a:lnTo>
                  <a:lnTo>
                    <a:pt x="1650" y="1192"/>
                  </a:lnTo>
                  <a:lnTo>
                    <a:pt x="1986" y="1222"/>
                  </a:lnTo>
                  <a:lnTo>
                    <a:pt x="1833" y="1222"/>
                  </a:lnTo>
                  <a:lnTo>
                    <a:pt x="2016" y="1253"/>
                  </a:lnTo>
                  <a:lnTo>
                    <a:pt x="2261" y="1253"/>
                  </a:lnTo>
                  <a:lnTo>
                    <a:pt x="2352" y="1222"/>
                  </a:lnTo>
                  <a:lnTo>
                    <a:pt x="2474" y="1192"/>
                  </a:lnTo>
                  <a:lnTo>
                    <a:pt x="2566" y="1100"/>
                  </a:lnTo>
                  <a:lnTo>
                    <a:pt x="2627" y="1039"/>
                  </a:lnTo>
                  <a:lnTo>
                    <a:pt x="2688" y="947"/>
                  </a:lnTo>
                  <a:lnTo>
                    <a:pt x="2749" y="825"/>
                  </a:lnTo>
                  <a:lnTo>
                    <a:pt x="2749" y="703"/>
                  </a:lnTo>
                  <a:lnTo>
                    <a:pt x="2749" y="611"/>
                  </a:lnTo>
                  <a:lnTo>
                    <a:pt x="2719" y="489"/>
                  </a:lnTo>
                  <a:lnTo>
                    <a:pt x="2688" y="367"/>
                  </a:lnTo>
                  <a:lnTo>
                    <a:pt x="2597" y="275"/>
                  </a:lnTo>
                  <a:lnTo>
                    <a:pt x="2536" y="214"/>
                  </a:lnTo>
                  <a:lnTo>
                    <a:pt x="2444" y="153"/>
                  </a:lnTo>
                  <a:lnTo>
                    <a:pt x="2322" y="123"/>
                  </a:lnTo>
                  <a:lnTo>
                    <a:pt x="1894" y="62"/>
                  </a:lnTo>
                  <a:lnTo>
                    <a:pt x="1466" y="31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802375" y="2682975"/>
              <a:ext cx="37450" cy="50425"/>
            </a:xfrm>
            <a:custGeom>
              <a:avLst/>
              <a:gdLst/>
              <a:ahLst/>
              <a:cxnLst/>
              <a:rect l="l" t="t" r="r" b="b"/>
              <a:pathLst>
                <a:path w="1498" h="2017" extrusionOk="0">
                  <a:moveTo>
                    <a:pt x="489" y="1"/>
                  </a:moveTo>
                  <a:lnTo>
                    <a:pt x="367" y="31"/>
                  </a:lnTo>
                  <a:lnTo>
                    <a:pt x="276" y="93"/>
                  </a:lnTo>
                  <a:lnTo>
                    <a:pt x="184" y="154"/>
                  </a:lnTo>
                  <a:lnTo>
                    <a:pt x="92" y="245"/>
                  </a:lnTo>
                  <a:lnTo>
                    <a:pt x="62" y="367"/>
                  </a:lnTo>
                  <a:lnTo>
                    <a:pt x="1" y="459"/>
                  </a:lnTo>
                  <a:lnTo>
                    <a:pt x="1" y="581"/>
                  </a:lnTo>
                  <a:lnTo>
                    <a:pt x="62" y="887"/>
                  </a:lnTo>
                  <a:lnTo>
                    <a:pt x="123" y="1192"/>
                  </a:lnTo>
                  <a:lnTo>
                    <a:pt x="245" y="1467"/>
                  </a:lnTo>
                  <a:lnTo>
                    <a:pt x="428" y="1742"/>
                  </a:lnTo>
                  <a:lnTo>
                    <a:pt x="489" y="1834"/>
                  </a:lnTo>
                  <a:lnTo>
                    <a:pt x="581" y="1895"/>
                  </a:lnTo>
                  <a:lnTo>
                    <a:pt x="673" y="1956"/>
                  </a:lnTo>
                  <a:lnTo>
                    <a:pt x="764" y="2017"/>
                  </a:lnTo>
                  <a:lnTo>
                    <a:pt x="1009" y="2017"/>
                  </a:lnTo>
                  <a:lnTo>
                    <a:pt x="1100" y="1986"/>
                  </a:lnTo>
                  <a:lnTo>
                    <a:pt x="1222" y="1956"/>
                  </a:lnTo>
                  <a:lnTo>
                    <a:pt x="1314" y="1895"/>
                  </a:lnTo>
                  <a:lnTo>
                    <a:pt x="1375" y="1803"/>
                  </a:lnTo>
                  <a:lnTo>
                    <a:pt x="1436" y="1711"/>
                  </a:lnTo>
                  <a:lnTo>
                    <a:pt x="1497" y="1589"/>
                  </a:lnTo>
                  <a:lnTo>
                    <a:pt x="1497" y="1437"/>
                  </a:lnTo>
                  <a:lnTo>
                    <a:pt x="1497" y="1284"/>
                  </a:lnTo>
                  <a:lnTo>
                    <a:pt x="1436" y="1162"/>
                  </a:lnTo>
                  <a:lnTo>
                    <a:pt x="1314" y="978"/>
                  </a:lnTo>
                  <a:lnTo>
                    <a:pt x="1263" y="877"/>
                  </a:lnTo>
                  <a:lnTo>
                    <a:pt x="1222" y="734"/>
                  </a:lnTo>
                  <a:lnTo>
                    <a:pt x="1161" y="520"/>
                  </a:lnTo>
                  <a:lnTo>
                    <a:pt x="1192" y="673"/>
                  </a:lnTo>
                  <a:lnTo>
                    <a:pt x="1161" y="581"/>
                  </a:lnTo>
                  <a:lnTo>
                    <a:pt x="1161" y="459"/>
                  </a:lnTo>
                  <a:lnTo>
                    <a:pt x="1131" y="367"/>
                  </a:lnTo>
                  <a:lnTo>
                    <a:pt x="1070" y="245"/>
                  </a:lnTo>
                  <a:lnTo>
                    <a:pt x="1009" y="154"/>
                  </a:lnTo>
                  <a:lnTo>
                    <a:pt x="917" y="93"/>
                  </a:lnTo>
                  <a:lnTo>
                    <a:pt x="825" y="31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671025" y="2740250"/>
              <a:ext cx="29050" cy="55025"/>
            </a:xfrm>
            <a:custGeom>
              <a:avLst/>
              <a:gdLst/>
              <a:ahLst/>
              <a:cxnLst/>
              <a:rect l="l" t="t" r="r" b="b"/>
              <a:pathLst>
                <a:path w="1162" h="2201" extrusionOk="0">
                  <a:moveTo>
                    <a:pt x="581" y="1"/>
                  </a:moveTo>
                  <a:lnTo>
                    <a:pt x="459" y="31"/>
                  </a:lnTo>
                  <a:lnTo>
                    <a:pt x="367" y="62"/>
                  </a:lnTo>
                  <a:lnTo>
                    <a:pt x="245" y="123"/>
                  </a:lnTo>
                  <a:lnTo>
                    <a:pt x="154" y="184"/>
                  </a:lnTo>
                  <a:lnTo>
                    <a:pt x="93" y="276"/>
                  </a:lnTo>
                  <a:lnTo>
                    <a:pt x="31" y="367"/>
                  </a:lnTo>
                  <a:lnTo>
                    <a:pt x="1" y="490"/>
                  </a:lnTo>
                  <a:lnTo>
                    <a:pt x="1" y="612"/>
                  </a:lnTo>
                  <a:lnTo>
                    <a:pt x="1" y="1620"/>
                  </a:lnTo>
                  <a:lnTo>
                    <a:pt x="1" y="1742"/>
                  </a:lnTo>
                  <a:lnTo>
                    <a:pt x="31" y="1834"/>
                  </a:lnTo>
                  <a:lnTo>
                    <a:pt x="93" y="1956"/>
                  </a:lnTo>
                  <a:lnTo>
                    <a:pt x="154" y="2047"/>
                  </a:lnTo>
                  <a:lnTo>
                    <a:pt x="245" y="2108"/>
                  </a:lnTo>
                  <a:lnTo>
                    <a:pt x="367" y="2170"/>
                  </a:lnTo>
                  <a:lnTo>
                    <a:pt x="459" y="2200"/>
                  </a:lnTo>
                  <a:lnTo>
                    <a:pt x="703" y="2200"/>
                  </a:lnTo>
                  <a:lnTo>
                    <a:pt x="795" y="2170"/>
                  </a:lnTo>
                  <a:lnTo>
                    <a:pt x="887" y="2108"/>
                  </a:lnTo>
                  <a:lnTo>
                    <a:pt x="978" y="2047"/>
                  </a:lnTo>
                  <a:lnTo>
                    <a:pt x="1070" y="1956"/>
                  </a:lnTo>
                  <a:lnTo>
                    <a:pt x="1101" y="1834"/>
                  </a:lnTo>
                  <a:lnTo>
                    <a:pt x="1162" y="1742"/>
                  </a:lnTo>
                  <a:lnTo>
                    <a:pt x="1162" y="1620"/>
                  </a:lnTo>
                  <a:lnTo>
                    <a:pt x="1162" y="612"/>
                  </a:lnTo>
                  <a:lnTo>
                    <a:pt x="1162" y="490"/>
                  </a:lnTo>
                  <a:lnTo>
                    <a:pt x="1101" y="367"/>
                  </a:lnTo>
                  <a:lnTo>
                    <a:pt x="1070" y="276"/>
                  </a:lnTo>
                  <a:lnTo>
                    <a:pt x="978" y="184"/>
                  </a:lnTo>
                  <a:lnTo>
                    <a:pt x="917" y="123"/>
                  </a:lnTo>
                  <a:lnTo>
                    <a:pt x="795" y="62"/>
                  </a:lnTo>
                  <a:lnTo>
                    <a:pt x="673" y="31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535875" y="2710475"/>
              <a:ext cx="67975" cy="51950"/>
            </a:xfrm>
            <a:custGeom>
              <a:avLst/>
              <a:gdLst/>
              <a:ahLst/>
              <a:cxnLst/>
              <a:rect l="l" t="t" r="r" b="b"/>
              <a:pathLst>
                <a:path w="2719" h="2078" extrusionOk="0">
                  <a:moveTo>
                    <a:pt x="2047" y="1"/>
                  </a:moveTo>
                  <a:lnTo>
                    <a:pt x="1925" y="31"/>
                  </a:lnTo>
                  <a:lnTo>
                    <a:pt x="1833" y="92"/>
                  </a:lnTo>
                  <a:lnTo>
                    <a:pt x="275" y="1009"/>
                  </a:lnTo>
                  <a:lnTo>
                    <a:pt x="184" y="1070"/>
                  </a:lnTo>
                  <a:lnTo>
                    <a:pt x="123" y="1161"/>
                  </a:lnTo>
                  <a:lnTo>
                    <a:pt x="61" y="1253"/>
                  </a:lnTo>
                  <a:lnTo>
                    <a:pt x="31" y="1345"/>
                  </a:lnTo>
                  <a:lnTo>
                    <a:pt x="0" y="1467"/>
                  </a:lnTo>
                  <a:lnTo>
                    <a:pt x="0" y="1589"/>
                  </a:lnTo>
                  <a:lnTo>
                    <a:pt x="31" y="1681"/>
                  </a:lnTo>
                  <a:lnTo>
                    <a:pt x="92" y="1803"/>
                  </a:lnTo>
                  <a:lnTo>
                    <a:pt x="153" y="1894"/>
                  </a:lnTo>
                  <a:lnTo>
                    <a:pt x="245" y="1955"/>
                  </a:lnTo>
                  <a:lnTo>
                    <a:pt x="336" y="2017"/>
                  </a:lnTo>
                  <a:lnTo>
                    <a:pt x="428" y="2078"/>
                  </a:lnTo>
                  <a:lnTo>
                    <a:pt x="642" y="2078"/>
                  </a:lnTo>
                  <a:lnTo>
                    <a:pt x="764" y="2047"/>
                  </a:lnTo>
                  <a:lnTo>
                    <a:pt x="886" y="2017"/>
                  </a:lnTo>
                  <a:lnTo>
                    <a:pt x="2413" y="1100"/>
                  </a:lnTo>
                  <a:lnTo>
                    <a:pt x="2505" y="1039"/>
                  </a:lnTo>
                  <a:lnTo>
                    <a:pt x="2597" y="947"/>
                  </a:lnTo>
                  <a:lnTo>
                    <a:pt x="2658" y="856"/>
                  </a:lnTo>
                  <a:lnTo>
                    <a:pt x="2688" y="734"/>
                  </a:lnTo>
                  <a:lnTo>
                    <a:pt x="2719" y="611"/>
                  </a:lnTo>
                  <a:lnTo>
                    <a:pt x="2719" y="520"/>
                  </a:lnTo>
                  <a:lnTo>
                    <a:pt x="2688" y="398"/>
                  </a:lnTo>
                  <a:lnTo>
                    <a:pt x="2627" y="306"/>
                  </a:lnTo>
                  <a:lnTo>
                    <a:pt x="2566" y="214"/>
                  </a:lnTo>
                  <a:lnTo>
                    <a:pt x="2475" y="123"/>
                  </a:lnTo>
                  <a:lnTo>
                    <a:pt x="2383" y="62"/>
                  </a:lnTo>
                  <a:lnTo>
                    <a:pt x="2261" y="31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471725" y="2589050"/>
              <a:ext cx="82500" cy="30575"/>
            </a:xfrm>
            <a:custGeom>
              <a:avLst/>
              <a:gdLst/>
              <a:ahLst/>
              <a:cxnLst/>
              <a:rect l="l" t="t" r="r" b="b"/>
              <a:pathLst>
                <a:path w="3300" h="1223" extrusionOk="0">
                  <a:moveTo>
                    <a:pt x="2689" y="1"/>
                  </a:moveTo>
                  <a:lnTo>
                    <a:pt x="612" y="62"/>
                  </a:lnTo>
                  <a:lnTo>
                    <a:pt x="489" y="93"/>
                  </a:lnTo>
                  <a:lnTo>
                    <a:pt x="367" y="123"/>
                  </a:lnTo>
                  <a:lnTo>
                    <a:pt x="276" y="184"/>
                  </a:lnTo>
                  <a:lnTo>
                    <a:pt x="184" y="245"/>
                  </a:lnTo>
                  <a:lnTo>
                    <a:pt x="123" y="337"/>
                  </a:lnTo>
                  <a:lnTo>
                    <a:pt x="62" y="429"/>
                  </a:lnTo>
                  <a:lnTo>
                    <a:pt x="31" y="520"/>
                  </a:lnTo>
                  <a:lnTo>
                    <a:pt x="1" y="642"/>
                  </a:lnTo>
                  <a:lnTo>
                    <a:pt x="31" y="765"/>
                  </a:lnTo>
                  <a:lnTo>
                    <a:pt x="62" y="887"/>
                  </a:lnTo>
                  <a:lnTo>
                    <a:pt x="123" y="978"/>
                  </a:lnTo>
                  <a:lnTo>
                    <a:pt x="184" y="1070"/>
                  </a:lnTo>
                  <a:lnTo>
                    <a:pt x="276" y="1131"/>
                  </a:lnTo>
                  <a:lnTo>
                    <a:pt x="367" y="1192"/>
                  </a:lnTo>
                  <a:lnTo>
                    <a:pt x="489" y="1223"/>
                  </a:lnTo>
                  <a:lnTo>
                    <a:pt x="612" y="1223"/>
                  </a:lnTo>
                  <a:lnTo>
                    <a:pt x="2689" y="1192"/>
                  </a:lnTo>
                  <a:lnTo>
                    <a:pt x="2811" y="1162"/>
                  </a:lnTo>
                  <a:lnTo>
                    <a:pt x="2933" y="1131"/>
                  </a:lnTo>
                  <a:lnTo>
                    <a:pt x="3025" y="1070"/>
                  </a:lnTo>
                  <a:lnTo>
                    <a:pt x="3116" y="1009"/>
                  </a:lnTo>
                  <a:lnTo>
                    <a:pt x="3177" y="917"/>
                  </a:lnTo>
                  <a:lnTo>
                    <a:pt x="3238" y="826"/>
                  </a:lnTo>
                  <a:lnTo>
                    <a:pt x="3269" y="703"/>
                  </a:lnTo>
                  <a:lnTo>
                    <a:pt x="3299" y="581"/>
                  </a:lnTo>
                  <a:lnTo>
                    <a:pt x="3269" y="490"/>
                  </a:lnTo>
                  <a:lnTo>
                    <a:pt x="3238" y="367"/>
                  </a:lnTo>
                  <a:lnTo>
                    <a:pt x="3177" y="276"/>
                  </a:lnTo>
                  <a:lnTo>
                    <a:pt x="3116" y="184"/>
                  </a:lnTo>
                  <a:lnTo>
                    <a:pt x="3025" y="93"/>
                  </a:lnTo>
                  <a:lnTo>
                    <a:pt x="2933" y="62"/>
                  </a:lnTo>
                  <a:lnTo>
                    <a:pt x="2811" y="31"/>
                  </a:lnTo>
                  <a:lnTo>
                    <a:pt x="26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3" name="Google Shape;153;p9"/>
          <p:cNvGrpSpPr/>
          <p:nvPr/>
        </p:nvGrpSpPr>
        <p:grpSpPr>
          <a:xfrm>
            <a:off x="8825717" y="5267925"/>
            <a:ext cx="4216713" cy="1750947"/>
            <a:chOff x="6619287" y="3950944"/>
            <a:chExt cx="3162535" cy="1313210"/>
          </a:xfrm>
        </p:grpSpPr>
        <p:sp>
          <p:nvSpPr>
            <p:cNvPr id="154" name="Google Shape;154;p9"/>
            <p:cNvSpPr/>
            <p:nvPr/>
          </p:nvSpPr>
          <p:spPr>
            <a:xfrm rot="10800000">
              <a:off x="6619287" y="3950944"/>
              <a:ext cx="3162535" cy="1313210"/>
            </a:xfrm>
            <a:custGeom>
              <a:avLst/>
              <a:gdLst/>
              <a:ahLst/>
              <a:cxnLst/>
              <a:rect l="l" t="t" r="r" b="b"/>
              <a:pathLst>
                <a:path w="31707" h="13166" extrusionOk="0">
                  <a:moveTo>
                    <a:pt x="1497" y="0"/>
                  </a:moveTo>
                  <a:lnTo>
                    <a:pt x="1436" y="61"/>
                  </a:lnTo>
                  <a:lnTo>
                    <a:pt x="1161" y="214"/>
                  </a:lnTo>
                  <a:lnTo>
                    <a:pt x="948" y="367"/>
                  </a:lnTo>
                  <a:lnTo>
                    <a:pt x="764" y="550"/>
                  </a:lnTo>
                  <a:lnTo>
                    <a:pt x="581" y="764"/>
                  </a:lnTo>
                  <a:lnTo>
                    <a:pt x="428" y="947"/>
                  </a:lnTo>
                  <a:lnTo>
                    <a:pt x="306" y="1161"/>
                  </a:lnTo>
                  <a:lnTo>
                    <a:pt x="215" y="1405"/>
                  </a:lnTo>
                  <a:lnTo>
                    <a:pt x="123" y="1619"/>
                  </a:lnTo>
                  <a:lnTo>
                    <a:pt x="62" y="1864"/>
                  </a:lnTo>
                  <a:lnTo>
                    <a:pt x="1" y="2077"/>
                  </a:lnTo>
                  <a:lnTo>
                    <a:pt x="1" y="2322"/>
                  </a:lnTo>
                  <a:lnTo>
                    <a:pt x="1" y="2566"/>
                  </a:lnTo>
                  <a:lnTo>
                    <a:pt x="1" y="2811"/>
                  </a:lnTo>
                  <a:lnTo>
                    <a:pt x="62" y="3024"/>
                  </a:lnTo>
                  <a:lnTo>
                    <a:pt x="92" y="3269"/>
                  </a:lnTo>
                  <a:lnTo>
                    <a:pt x="184" y="3513"/>
                  </a:lnTo>
                  <a:lnTo>
                    <a:pt x="276" y="3727"/>
                  </a:lnTo>
                  <a:lnTo>
                    <a:pt x="367" y="3941"/>
                  </a:lnTo>
                  <a:lnTo>
                    <a:pt x="489" y="4124"/>
                  </a:lnTo>
                  <a:lnTo>
                    <a:pt x="642" y="4338"/>
                  </a:lnTo>
                  <a:lnTo>
                    <a:pt x="795" y="4521"/>
                  </a:lnTo>
                  <a:lnTo>
                    <a:pt x="948" y="4674"/>
                  </a:lnTo>
                  <a:lnTo>
                    <a:pt x="1131" y="4826"/>
                  </a:lnTo>
                  <a:lnTo>
                    <a:pt x="1345" y="4979"/>
                  </a:lnTo>
                  <a:lnTo>
                    <a:pt x="1528" y="5101"/>
                  </a:lnTo>
                  <a:lnTo>
                    <a:pt x="1772" y="5193"/>
                  </a:lnTo>
                  <a:lnTo>
                    <a:pt x="1986" y="5285"/>
                  </a:lnTo>
                  <a:lnTo>
                    <a:pt x="2230" y="5346"/>
                  </a:lnTo>
                  <a:lnTo>
                    <a:pt x="2505" y="5376"/>
                  </a:lnTo>
                  <a:lnTo>
                    <a:pt x="3055" y="5376"/>
                  </a:lnTo>
                  <a:lnTo>
                    <a:pt x="3330" y="5346"/>
                  </a:lnTo>
                  <a:lnTo>
                    <a:pt x="3788" y="5224"/>
                  </a:lnTo>
                  <a:lnTo>
                    <a:pt x="4277" y="5071"/>
                  </a:lnTo>
                  <a:lnTo>
                    <a:pt x="4766" y="4826"/>
                  </a:lnTo>
                  <a:lnTo>
                    <a:pt x="5285" y="4552"/>
                  </a:lnTo>
                  <a:lnTo>
                    <a:pt x="5163" y="4735"/>
                  </a:lnTo>
                  <a:lnTo>
                    <a:pt x="4827" y="5254"/>
                  </a:lnTo>
                  <a:lnTo>
                    <a:pt x="4644" y="5651"/>
                  </a:lnTo>
                  <a:lnTo>
                    <a:pt x="4460" y="6079"/>
                  </a:lnTo>
                  <a:lnTo>
                    <a:pt x="4308" y="6568"/>
                  </a:lnTo>
                  <a:lnTo>
                    <a:pt x="4155" y="7117"/>
                  </a:lnTo>
                  <a:lnTo>
                    <a:pt x="4094" y="7423"/>
                  </a:lnTo>
                  <a:lnTo>
                    <a:pt x="4063" y="7728"/>
                  </a:lnTo>
                  <a:lnTo>
                    <a:pt x="4063" y="8003"/>
                  </a:lnTo>
                  <a:lnTo>
                    <a:pt x="4063" y="8309"/>
                  </a:lnTo>
                  <a:lnTo>
                    <a:pt x="4094" y="8584"/>
                  </a:lnTo>
                  <a:lnTo>
                    <a:pt x="4124" y="8858"/>
                  </a:lnTo>
                  <a:lnTo>
                    <a:pt x="4216" y="9133"/>
                  </a:lnTo>
                  <a:lnTo>
                    <a:pt x="4277" y="9408"/>
                  </a:lnTo>
                  <a:lnTo>
                    <a:pt x="4491" y="9928"/>
                  </a:lnTo>
                  <a:lnTo>
                    <a:pt x="4766" y="10416"/>
                  </a:lnTo>
                  <a:lnTo>
                    <a:pt x="5102" y="10844"/>
                  </a:lnTo>
                  <a:lnTo>
                    <a:pt x="5499" y="11241"/>
                  </a:lnTo>
                  <a:lnTo>
                    <a:pt x="5926" y="11577"/>
                  </a:lnTo>
                  <a:lnTo>
                    <a:pt x="6385" y="11882"/>
                  </a:lnTo>
                  <a:lnTo>
                    <a:pt x="6873" y="12127"/>
                  </a:lnTo>
                  <a:lnTo>
                    <a:pt x="7423" y="12280"/>
                  </a:lnTo>
                  <a:lnTo>
                    <a:pt x="7973" y="12402"/>
                  </a:lnTo>
                  <a:lnTo>
                    <a:pt x="8278" y="12432"/>
                  </a:lnTo>
                  <a:lnTo>
                    <a:pt x="8859" y="12432"/>
                  </a:lnTo>
                  <a:lnTo>
                    <a:pt x="9134" y="12402"/>
                  </a:lnTo>
                  <a:lnTo>
                    <a:pt x="9439" y="12341"/>
                  </a:lnTo>
                  <a:lnTo>
                    <a:pt x="9745" y="12280"/>
                  </a:lnTo>
                  <a:lnTo>
                    <a:pt x="10111" y="12188"/>
                  </a:lnTo>
                  <a:lnTo>
                    <a:pt x="10447" y="12035"/>
                  </a:lnTo>
                  <a:lnTo>
                    <a:pt x="10814" y="11882"/>
                  </a:lnTo>
                  <a:lnTo>
                    <a:pt x="11180" y="11699"/>
                  </a:lnTo>
                  <a:lnTo>
                    <a:pt x="11516" y="11485"/>
                  </a:lnTo>
                  <a:lnTo>
                    <a:pt x="11852" y="11241"/>
                  </a:lnTo>
                  <a:lnTo>
                    <a:pt x="12188" y="10966"/>
                  </a:lnTo>
                  <a:lnTo>
                    <a:pt x="12494" y="10661"/>
                  </a:lnTo>
                  <a:lnTo>
                    <a:pt x="12799" y="10325"/>
                  </a:lnTo>
                  <a:lnTo>
                    <a:pt x="13074" y="9928"/>
                  </a:lnTo>
                  <a:lnTo>
                    <a:pt x="13318" y="9500"/>
                  </a:lnTo>
                  <a:lnTo>
                    <a:pt x="13563" y="9042"/>
                  </a:lnTo>
                  <a:lnTo>
                    <a:pt x="13777" y="8522"/>
                  </a:lnTo>
                  <a:lnTo>
                    <a:pt x="13929" y="7973"/>
                  </a:lnTo>
                  <a:lnTo>
                    <a:pt x="14082" y="7362"/>
                  </a:lnTo>
                  <a:lnTo>
                    <a:pt x="14204" y="6720"/>
                  </a:lnTo>
                  <a:lnTo>
                    <a:pt x="14204" y="6934"/>
                  </a:lnTo>
                  <a:lnTo>
                    <a:pt x="14235" y="7576"/>
                  </a:lnTo>
                  <a:lnTo>
                    <a:pt x="14265" y="8034"/>
                  </a:lnTo>
                  <a:lnTo>
                    <a:pt x="14326" y="8522"/>
                  </a:lnTo>
                  <a:lnTo>
                    <a:pt x="14418" y="9072"/>
                  </a:lnTo>
                  <a:lnTo>
                    <a:pt x="14540" y="9653"/>
                  </a:lnTo>
                  <a:lnTo>
                    <a:pt x="14662" y="10080"/>
                  </a:lnTo>
                  <a:lnTo>
                    <a:pt x="14846" y="10508"/>
                  </a:lnTo>
                  <a:lnTo>
                    <a:pt x="15029" y="10905"/>
                  </a:lnTo>
                  <a:lnTo>
                    <a:pt x="15243" y="11241"/>
                  </a:lnTo>
                  <a:lnTo>
                    <a:pt x="15487" y="11577"/>
                  </a:lnTo>
                  <a:lnTo>
                    <a:pt x="15762" y="11852"/>
                  </a:lnTo>
                  <a:lnTo>
                    <a:pt x="16037" y="12127"/>
                  </a:lnTo>
                  <a:lnTo>
                    <a:pt x="16342" y="12371"/>
                  </a:lnTo>
                  <a:lnTo>
                    <a:pt x="16678" y="12554"/>
                  </a:lnTo>
                  <a:lnTo>
                    <a:pt x="17014" y="12738"/>
                  </a:lnTo>
                  <a:lnTo>
                    <a:pt x="17350" y="12890"/>
                  </a:lnTo>
                  <a:lnTo>
                    <a:pt x="17717" y="12982"/>
                  </a:lnTo>
                  <a:lnTo>
                    <a:pt x="18083" y="13074"/>
                  </a:lnTo>
                  <a:lnTo>
                    <a:pt x="18450" y="13135"/>
                  </a:lnTo>
                  <a:lnTo>
                    <a:pt x="18817" y="13165"/>
                  </a:lnTo>
                  <a:lnTo>
                    <a:pt x="19183" y="13165"/>
                  </a:lnTo>
                  <a:lnTo>
                    <a:pt x="19580" y="13135"/>
                  </a:lnTo>
                  <a:lnTo>
                    <a:pt x="19947" y="13074"/>
                  </a:lnTo>
                  <a:lnTo>
                    <a:pt x="20313" y="12952"/>
                  </a:lnTo>
                  <a:lnTo>
                    <a:pt x="20649" y="12860"/>
                  </a:lnTo>
                  <a:lnTo>
                    <a:pt x="21016" y="12707"/>
                  </a:lnTo>
                  <a:lnTo>
                    <a:pt x="21352" y="12524"/>
                  </a:lnTo>
                  <a:lnTo>
                    <a:pt x="21657" y="12310"/>
                  </a:lnTo>
                  <a:lnTo>
                    <a:pt x="21963" y="12066"/>
                  </a:lnTo>
                  <a:lnTo>
                    <a:pt x="22238" y="11821"/>
                  </a:lnTo>
                  <a:lnTo>
                    <a:pt x="22512" y="11516"/>
                  </a:lnTo>
                  <a:lnTo>
                    <a:pt x="22726" y="11210"/>
                  </a:lnTo>
                  <a:lnTo>
                    <a:pt x="22940" y="10844"/>
                  </a:lnTo>
                  <a:lnTo>
                    <a:pt x="23123" y="10477"/>
                  </a:lnTo>
                  <a:lnTo>
                    <a:pt x="23276" y="10080"/>
                  </a:lnTo>
                  <a:lnTo>
                    <a:pt x="23398" y="9653"/>
                  </a:lnTo>
                  <a:lnTo>
                    <a:pt x="23490" y="9194"/>
                  </a:lnTo>
                  <a:lnTo>
                    <a:pt x="23551" y="8614"/>
                  </a:lnTo>
                  <a:lnTo>
                    <a:pt x="23582" y="8034"/>
                  </a:lnTo>
                  <a:lnTo>
                    <a:pt x="23582" y="7392"/>
                  </a:lnTo>
                  <a:lnTo>
                    <a:pt x="23582" y="6720"/>
                  </a:lnTo>
                  <a:lnTo>
                    <a:pt x="23826" y="6995"/>
                  </a:lnTo>
                  <a:lnTo>
                    <a:pt x="24162" y="7301"/>
                  </a:lnTo>
                  <a:lnTo>
                    <a:pt x="24590" y="7667"/>
                  </a:lnTo>
                  <a:lnTo>
                    <a:pt x="24864" y="7881"/>
                  </a:lnTo>
                  <a:lnTo>
                    <a:pt x="25170" y="8064"/>
                  </a:lnTo>
                  <a:lnTo>
                    <a:pt x="25475" y="8217"/>
                  </a:lnTo>
                  <a:lnTo>
                    <a:pt x="25781" y="8339"/>
                  </a:lnTo>
                  <a:lnTo>
                    <a:pt x="26086" y="8461"/>
                  </a:lnTo>
                  <a:lnTo>
                    <a:pt x="26392" y="8522"/>
                  </a:lnTo>
                  <a:lnTo>
                    <a:pt x="26697" y="8584"/>
                  </a:lnTo>
                  <a:lnTo>
                    <a:pt x="27003" y="8614"/>
                  </a:lnTo>
                  <a:lnTo>
                    <a:pt x="27339" y="8614"/>
                  </a:lnTo>
                  <a:lnTo>
                    <a:pt x="27644" y="8584"/>
                  </a:lnTo>
                  <a:lnTo>
                    <a:pt x="27950" y="8553"/>
                  </a:lnTo>
                  <a:lnTo>
                    <a:pt x="28255" y="8492"/>
                  </a:lnTo>
                  <a:lnTo>
                    <a:pt x="28530" y="8431"/>
                  </a:lnTo>
                  <a:lnTo>
                    <a:pt x="28835" y="8309"/>
                  </a:lnTo>
                  <a:lnTo>
                    <a:pt x="29110" y="8217"/>
                  </a:lnTo>
                  <a:lnTo>
                    <a:pt x="29385" y="8064"/>
                  </a:lnTo>
                  <a:lnTo>
                    <a:pt x="29660" y="7912"/>
                  </a:lnTo>
                  <a:lnTo>
                    <a:pt x="29904" y="7728"/>
                  </a:lnTo>
                  <a:lnTo>
                    <a:pt x="30149" y="7545"/>
                  </a:lnTo>
                  <a:lnTo>
                    <a:pt x="30393" y="7331"/>
                  </a:lnTo>
                  <a:lnTo>
                    <a:pt x="30607" y="7117"/>
                  </a:lnTo>
                  <a:lnTo>
                    <a:pt x="30790" y="6873"/>
                  </a:lnTo>
                  <a:lnTo>
                    <a:pt x="30974" y="6629"/>
                  </a:lnTo>
                  <a:lnTo>
                    <a:pt x="31126" y="6354"/>
                  </a:lnTo>
                  <a:lnTo>
                    <a:pt x="31279" y="6079"/>
                  </a:lnTo>
                  <a:lnTo>
                    <a:pt x="31401" y="5804"/>
                  </a:lnTo>
                  <a:lnTo>
                    <a:pt x="31523" y="5498"/>
                  </a:lnTo>
                  <a:lnTo>
                    <a:pt x="31584" y="5162"/>
                  </a:lnTo>
                  <a:lnTo>
                    <a:pt x="31645" y="4857"/>
                  </a:lnTo>
                  <a:lnTo>
                    <a:pt x="31676" y="4521"/>
                  </a:lnTo>
                  <a:lnTo>
                    <a:pt x="31707" y="4185"/>
                  </a:lnTo>
                  <a:lnTo>
                    <a:pt x="31676" y="3819"/>
                  </a:lnTo>
                  <a:lnTo>
                    <a:pt x="31615" y="3360"/>
                  </a:lnTo>
                  <a:lnTo>
                    <a:pt x="31523" y="2902"/>
                  </a:lnTo>
                  <a:lnTo>
                    <a:pt x="31371" y="2413"/>
                  </a:lnTo>
                  <a:lnTo>
                    <a:pt x="31187" y="1955"/>
                  </a:lnTo>
                  <a:lnTo>
                    <a:pt x="30943" y="1467"/>
                  </a:lnTo>
                  <a:lnTo>
                    <a:pt x="30638" y="978"/>
                  </a:lnTo>
                  <a:lnTo>
                    <a:pt x="30271" y="489"/>
                  </a:lnTo>
                  <a:lnTo>
                    <a:pt x="298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55" name="Google Shape;155;p9"/>
            <p:cNvGrpSpPr/>
            <p:nvPr/>
          </p:nvGrpSpPr>
          <p:grpSpPr>
            <a:xfrm>
              <a:off x="6997430" y="4244333"/>
              <a:ext cx="2477534" cy="899178"/>
              <a:chOff x="6997430" y="4244333"/>
              <a:chExt cx="2477534" cy="899178"/>
            </a:xfrm>
          </p:grpSpPr>
          <p:grpSp>
            <p:nvGrpSpPr>
              <p:cNvPr id="156" name="Google Shape;156;p9"/>
              <p:cNvGrpSpPr/>
              <p:nvPr/>
            </p:nvGrpSpPr>
            <p:grpSpPr>
              <a:xfrm>
                <a:off x="6997430" y="4470396"/>
                <a:ext cx="1209909" cy="673116"/>
                <a:chOff x="11036078" y="1954528"/>
                <a:chExt cx="1328986" cy="739362"/>
              </a:xfrm>
            </p:grpSpPr>
            <p:sp>
              <p:nvSpPr>
                <p:cNvPr id="157" name="Google Shape;157;p9"/>
                <p:cNvSpPr/>
                <p:nvPr/>
              </p:nvSpPr>
              <p:spPr>
                <a:xfrm>
                  <a:off x="11399845" y="2199373"/>
                  <a:ext cx="80863" cy="190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" h="2445" extrusionOk="0">
                      <a:moveTo>
                        <a:pt x="519" y="1"/>
                      </a:moveTo>
                      <a:lnTo>
                        <a:pt x="428" y="31"/>
                      </a:lnTo>
                      <a:lnTo>
                        <a:pt x="336" y="62"/>
                      </a:lnTo>
                      <a:lnTo>
                        <a:pt x="153" y="153"/>
                      </a:lnTo>
                      <a:lnTo>
                        <a:pt x="92" y="245"/>
                      </a:lnTo>
                      <a:lnTo>
                        <a:pt x="61" y="337"/>
                      </a:lnTo>
                      <a:lnTo>
                        <a:pt x="31" y="428"/>
                      </a:lnTo>
                      <a:lnTo>
                        <a:pt x="0" y="520"/>
                      </a:lnTo>
                      <a:lnTo>
                        <a:pt x="0" y="1925"/>
                      </a:lnTo>
                      <a:lnTo>
                        <a:pt x="31" y="2047"/>
                      </a:lnTo>
                      <a:lnTo>
                        <a:pt x="61" y="2139"/>
                      </a:lnTo>
                      <a:lnTo>
                        <a:pt x="153" y="2291"/>
                      </a:lnTo>
                      <a:lnTo>
                        <a:pt x="245" y="2353"/>
                      </a:lnTo>
                      <a:lnTo>
                        <a:pt x="336" y="2414"/>
                      </a:lnTo>
                      <a:lnTo>
                        <a:pt x="428" y="2444"/>
                      </a:lnTo>
                      <a:lnTo>
                        <a:pt x="611" y="2444"/>
                      </a:lnTo>
                      <a:lnTo>
                        <a:pt x="703" y="2414"/>
                      </a:lnTo>
                      <a:lnTo>
                        <a:pt x="886" y="2291"/>
                      </a:lnTo>
                      <a:lnTo>
                        <a:pt x="947" y="2230"/>
                      </a:lnTo>
                      <a:lnTo>
                        <a:pt x="978" y="2139"/>
                      </a:lnTo>
                      <a:lnTo>
                        <a:pt x="1008" y="2047"/>
                      </a:lnTo>
                      <a:lnTo>
                        <a:pt x="1039" y="1925"/>
                      </a:lnTo>
                      <a:lnTo>
                        <a:pt x="1039" y="520"/>
                      </a:lnTo>
                      <a:lnTo>
                        <a:pt x="1008" y="428"/>
                      </a:lnTo>
                      <a:lnTo>
                        <a:pt x="978" y="337"/>
                      </a:lnTo>
                      <a:lnTo>
                        <a:pt x="886" y="153"/>
                      </a:lnTo>
                      <a:lnTo>
                        <a:pt x="794" y="92"/>
                      </a:lnTo>
                      <a:lnTo>
                        <a:pt x="703" y="62"/>
                      </a:lnTo>
                      <a:lnTo>
                        <a:pt x="611" y="31"/>
                      </a:lnTo>
                      <a:lnTo>
                        <a:pt x="51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8" name="Google Shape;158;p9"/>
                <p:cNvSpPr/>
                <p:nvPr/>
              </p:nvSpPr>
              <p:spPr>
                <a:xfrm>
                  <a:off x="11796844" y="1954528"/>
                  <a:ext cx="83275" cy="13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681" extrusionOk="0">
                      <a:moveTo>
                        <a:pt x="428" y="0"/>
                      </a:moveTo>
                      <a:lnTo>
                        <a:pt x="336" y="31"/>
                      </a:lnTo>
                      <a:lnTo>
                        <a:pt x="245" y="62"/>
                      </a:lnTo>
                      <a:lnTo>
                        <a:pt x="153" y="153"/>
                      </a:lnTo>
                      <a:lnTo>
                        <a:pt x="61" y="245"/>
                      </a:lnTo>
                      <a:lnTo>
                        <a:pt x="31" y="367"/>
                      </a:lnTo>
                      <a:lnTo>
                        <a:pt x="0" y="611"/>
                      </a:lnTo>
                      <a:lnTo>
                        <a:pt x="0" y="856"/>
                      </a:lnTo>
                      <a:lnTo>
                        <a:pt x="0" y="1070"/>
                      </a:lnTo>
                      <a:lnTo>
                        <a:pt x="61" y="1314"/>
                      </a:lnTo>
                      <a:lnTo>
                        <a:pt x="153" y="1497"/>
                      </a:lnTo>
                      <a:lnTo>
                        <a:pt x="214" y="1558"/>
                      </a:lnTo>
                      <a:lnTo>
                        <a:pt x="306" y="1619"/>
                      </a:lnTo>
                      <a:lnTo>
                        <a:pt x="397" y="1650"/>
                      </a:lnTo>
                      <a:lnTo>
                        <a:pt x="489" y="1680"/>
                      </a:lnTo>
                      <a:lnTo>
                        <a:pt x="703" y="1680"/>
                      </a:lnTo>
                      <a:lnTo>
                        <a:pt x="855" y="1589"/>
                      </a:lnTo>
                      <a:lnTo>
                        <a:pt x="947" y="1528"/>
                      </a:lnTo>
                      <a:lnTo>
                        <a:pt x="1008" y="1436"/>
                      </a:lnTo>
                      <a:lnTo>
                        <a:pt x="1069" y="1253"/>
                      </a:lnTo>
                      <a:lnTo>
                        <a:pt x="1069" y="1161"/>
                      </a:lnTo>
                      <a:lnTo>
                        <a:pt x="1039" y="1039"/>
                      </a:lnTo>
                      <a:lnTo>
                        <a:pt x="1008" y="825"/>
                      </a:lnTo>
                      <a:lnTo>
                        <a:pt x="1008" y="734"/>
                      </a:lnTo>
                      <a:lnTo>
                        <a:pt x="1008" y="550"/>
                      </a:lnTo>
                      <a:lnTo>
                        <a:pt x="1008" y="428"/>
                      </a:lnTo>
                      <a:lnTo>
                        <a:pt x="978" y="336"/>
                      </a:lnTo>
                      <a:lnTo>
                        <a:pt x="947" y="245"/>
                      </a:lnTo>
                      <a:lnTo>
                        <a:pt x="886" y="153"/>
                      </a:lnTo>
                      <a:lnTo>
                        <a:pt x="825" y="92"/>
                      </a:lnTo>
                      <a:lnTo>
                        <a:pt x="733" y="62"/>
                      </a:lnTo>
                      <a:lnTo>
                        <a:pt x="64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59" name="Google Shape;159;p9"/>
                <p:cNvSpPr/>
                <p:nvPr/>
              </p:nvSpPr>
              <p:spPr>
                <a:xfrm>
                  <a:off x="12281788" y="2413322"/>
                  <a:ext cx="83275" cy="13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681" extrusionOk="0">
                      <a:moveTo>
                        <a:pt x="428" y="1"/>
                      </a:moveTo>
                      <a:lnTo>
                        <a:pt x="336" y="31"/>
                      </a:lnTo>
                      <a:lnTo>
                        <a:pt x="245" y="62"/>
                      </a:lnTo>
                      <a:lnTo>
                        <a:pt x="153" y="153"/>
                      </a:lnTo>
                      <a:lnTo>
                        <a:pt x="61" y="245"/>
                      </a:lnTo>
                      <a:lnTo>
                        <a:pt x="0" y="367"/>
                      </a:lnTo>
                      <a:lnTo>
                        <a:pt x="0" y="612"/>
                      </a:lnTo>
                      <a:lnTo>
                        <a:pt x="0" y="856"/>
                      </a:lnTo>
                      <a:lnTo>
                        <a:pt x="0" y="1100"/>
                      </a:lnTo>
                      <a:lnTo>
                        <a:pt x="61" y="1314"/>
                      </a:lnTo>
                      <a:lnTo>
                        <a:pt x="153" y="1497"/>
                      </a:lnTo>
                      <a:lnTo>
                        <a:pt x="214" y="1558"/>
                      </a:lnTo>
                      <a:lnTo>
                        <a:pt x="306" y="1620"/>
                      </a:lnTo>
                      <a:lnTo>
                        <a:pt x="397" y="1681"/>
                      </a:lnTo>
                      <a:lnTo>
                        <a:pt x="703" y="1681"/>
                      </a:lnTo>
                      <a:lnTo>
                        <a:pt x="856" y="1589"/>
                      </a:lnTo>
                      <a:lnTo>
                        <a:pt x="947" y="1528"/>
                      </a:lnTo>
                      <a:lnTo>
                        <a:pt x="978" y="1436"/>
                      </a:lnTo>
                      <a:lnTo>
                        <a:pt x="1069" y="1253"/>
                      </a:lnTo>
                      <a:lnTo>
                        <a:pt x="1069" y="1161"/>
                      </a:lnTo>
                      <a:lnTo>
                        <a:pt x="1039" y="1039"/>
                      </a:lnTo>
                      <a:lnTo>
                        <a:pt x="1008" y="932"/>
                      </a:lnTo>
                      <a:lnTo>
                        <a:pt x="1008" y="932"/>
                      </a:lnTo>
                      <a:lnTo>
                        <a:pt x="1008" y="734"/>
                      </a:lnTo>
                      <a:lnTo>
                        <a:pt x="1008" y="550"/>
                      </a:lnTo>
                      <a:lnTo>
                        <a:pt x="1008" y="428"/>
                      </a:lnTo>
                      <a:lnTo>
                        <a:pt x="978" y="337"/>
                      </a:lnTo>
                      <a:lnTo>
                        <a:pt x="947" y="245"/>
                      </a:lnTo>
                      <a:lnTo>
                        <a:pt x="886" y="184"/>
                      </a:lnTo>
                      <a:lnTo>
                        <a:pt x="825" y="123"/>
                      </a:lnTo>
                      <a:lnTo>
                        <a:pt x="733" y="62"/>
                      </a:lnTo>
                      <a:lnTo>
                        <a:pt x="642" y="31"/>
                      </a:lnTo>
                      <a:lnTo>
                        <a:pt x="42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60" name="Google Shape;160;p9"/>
                <p:cNvSpPr/>
                <p:nvPr/>
              </p:nvSpPr>
              <p:spPr>
                <a:xfrm>
                  <a:off x="11036078" y="2448967"/>
                  <a:ext cx="80941" cy="156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2017" extrusionOk="0">
                      <a:moveTo>
                        <a:pt x="520" y="1"/>
                      </a:moveTo>
                      <a:lnTo>
                        <a:pt x="337" y="62"/>
                      </a:lnTo>
                      <a:lnTo>
                        <a:pt x="245" y="92"/>
                      </a:lnTo>
                      <a:lnTo>
                        <a:pt x="153" y="154"/>
                      </a:lnTo>
                      <a:lnTo>
                        <a:pt x="62" y="337"/>
                      </a:lnTo>
                      <a:lnTo>
                        <a:pt x="31" y="428"/>
                      </a:lnTo>
                      <a:lnTo>
                        <a:pt x="1" y="520"/>
                      </a:lnTo>
                      <a:lnTo>
                        <a:pt x="1" y="1498"/>
                      </a:lnTo>
                      <a:lnTo>
                        <a:pt x="31" y="1589"/>
                      </a:lnTo>
                      <a:lnTo>
                        <a:pt x="62" y="1681"/>
                      </a:lnTo>
                      <a:lnTo>
                        <a:pt x="92" y="1772"/>
                      </a:lnTo>
                      <a:lnTo>
                        <a:pt x="153" y="1864"/>
                      </a:lnTo>
                      <a:lnTo>
                        <a:pt x="245" y="1925"/>
                      </a:lnTo>
                      <a:lnTo>
                        <a:pt x="337" y="1956"/>
                      </a:lnTo>
                      <a:lnTo>
                        <a:pt x="428" y="1986"/>
                      </a:lnTo>
                      <a:lnTo>
                        <a:pt x="520" y="2017"/>
                      </a:lnTo>
                      <a:lnTo>
                        <a:pt x="703" y="1956"/>
                      </a:lnTo>
                      <a:lnTo>
                        <a:pt x="795" y="1925"/>
                      </a:lnTo>
                      <a:lnTo>
                        <a:pt x="887" y="1864"/>
                      </a:lnTo>
                      <a:lnTo>
                        <a:pt x="978" y="1681"/>
                      </a:lnTo>
                      <a:lnTo>
                        <a:pt x="1009" y="1589"/>
                      </a:lnTo>
                      <a:lnTo>
                        <a:pt x="1039" y="1498"/>
                      </a:lnTo>
                      <a:lnTo>
                        <a:pt x="1039" y="520"/>
                      </a:lnTo>
                      <a:lnTo>
                        <a:pt x="1009" y="428"/>
                      </a:lnTo>
                      <a:lnTo>
                        <a:pt x="978" y="337"/>
                      </a:lnTo>
                      <a:lnTo>
                        <a:pt x="948" y="245"/>
                      </a:lnTo>
                      <a:lnTo>
                        <a:pt x="887" y="154"/>
                      </a:lnTo>
                      <a:lnTo>
                        <a:pt x="795" y="92"/>
                      </a:lnTo>
                      <a:lnTo>
                        <a:pt x="703" y="62"/>
                      </a:lnTo>
                      <a:lnTo>
                        <a:pt x="612" y="3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61" name="Google Shape;161;p9"/>
                <p:cNvSpPr/>
                <p:nvPr/>
              </p:nvSpPr>
              <p:spPr>
                <a:xfrm>
                  <a:off x="11887124" y="2563062"/>
                  <a:ext cx="78528" cy="13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681" extrusionOk="0">
                      <a:moveTo>
                        <a:pt x="520" y="1"/>
                      </a:moveTo>
                      <a:lnTo>
                        <a:pt x="306" y="32"/>
                      </a:lnTo>
                      <a:lnTo>
                        <a:pt x="245" y="62"/>
                      </a:lnTo>
                      <a:lnTo>
                        <a:pt x="154" y="154"/>
                      </a:lnTo>
                      <a:lnTo>
                        <a:pt x="62" y="306"/>
                      </a:lnTo>
                      <a:lnTo>
                        <a:pt x="31" y="398"/>
                      </a:lnTo>
                      <a:lnTo>
                        <a:pt x="1" y="490"/>
                      </a:lnTo>
                      <a:lnTo>
                        <a:pt x="1" y="1162"/>
                      </a:lnTo>
                      <a:lnTo>
                        <a:pt x="31" y="1284"/>
                      </a:lnTo>
                      <a:lnTo>
                        <a:pt x="62" y="1376"/>
                      </a:lnTo>
                      <a:lnTo>
                        <a:pt x="93" y="1467"/>
                      </a:lnTo>
                      <a:lnTo>
                        <a:pt x="154" y="1528"/>
                      </a:lnTo>
                      <a:lnTo>
                        <a:pt x="245" y="1589"/>
                      </a:lnTo>
                      <a:lnTo>
                        <a:pt x="306" y="1650"/>
                      </a:lnTo>
                      <a:lnTo>
                        <a:pt x="398" y="1681"/>
                      </a:lnTo>
                      <a:lnTo>
                        <a:pt x="520" y="1681"/>
                      </a:lnTo>
                      <a:lnTo>
                        <a:pt x="703" y="1650"/>
                      </a:lnTo>
                      <a:lnTo>
                        <a:pt x="795" y="1589"/>
                      </a:lnTo>
                      <a:lnTo>
                        <a:pt x="887" y="1528"/>
                      </a:lnTo>
                      <a:lnTo>
                        <a:pt x="978" y="1376"/>
                      </a:lnTo>
                      <a:lnTo>
                        <a:pt x="1009" y="1284"/>
                      </a:lnTo>
                      <a:lnTo>
                        <a:pt x="1009" y="1162"/>
                      </a:lnTo>
                      <a:lnTo>
                        <a:pt x="1009" y="490"/>
                      </a:lnTo>
                      <a:lnTo>
                        <a:pt x="1009" y="398"/>
                      </a:lnTo>
                      <a:lnTo>
                        <a:pt x="978" y="306"/>
                      </a:lnTo>
                      <a:lnTo>
                        <a:pt x="948" y="215"/>
                      </a:lnTo>
                      <a:lnTo>
                        <a:pt x="887" y="154"/>
                      </a:lnTo>
                      <a:lnTo>
                        <a:pt x="795" y="62"/>
                      </a:lnTo>
                      <a:lnTo>
                        <a:pt x="703" y="32"/>
                      </a:lnTo>
                      <a:lnTo>
                        <a:pt x="61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162" name="Google Shape;162;p9"/>
              <p:cNvGrpSpPr/>
              <p:nvPr/>
            </p:nvGrpSpPr>
            <p:grpSpPr>
              <a:xfrm>
                <a:off x="8036455" y="4244333"/>
                <a:ext cx="1438509" cy="848655"/>
                <a:chOff x="10533881" y="1779371"/>
                <a:chExt cx="1580085" cy="932178"/>
              </a:xfrm>
            </p:grpSpPr>
            <p:sp>
              <p:nvSpPr>
                <p:cNvPr id="163" name="Google Shape;163;p9"/>
                <p:cNvSpPr/>
                <p:nvPr/>
              </p:nvSpPr>
              <p:spPr>
                <a:xfrm>
                  <a:off x="11148746" y="2283073"/>
                  <a:ext cx="80863" cy="190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" h="2445" extrusionOk="0">
                      <a:moveTo>
                        <a:pt x="519" y="1"/>
                      </a:moveTo>
                      <a:lnTo>
                        <a:pt x="428" y="31"/>
                      </a:lnTo>
                      <a:lnTo>
                        <a:pt x="336" y="62"/>
                      </a:lnTo>
                      <a:lnTo>
                        <a:pt x="153" y="153"/>
                      </a:lnTo>
                      <a:lnTo>
                        <a:pt x="92" y="245"/>
                      </a:lnTo>
                      <a:lnTo>
                        <a:pt x="61" y="337"/>
                      </a:lnTo>
                      <a:lnTo>
                        <a:pt x="31" y="428"/>
                      </a:lnTo>
                      <a:lnTo>
                        <a:pt x="0" y="520"/>
                      </a:lnTo>
                      <a:lnTo>
                        <a:pt x="0" y="1925"/>
                      </a:lnTo>
                      <a:lnTo>
                        <a:pt x="31" y="2047"/>
                      </a:lnTo>
                      <a:lnTo>
                        <a:pt x="61" y="2139"/>
                      </a:lnTo>
                      <a:lnTo>
                        <a:pt x="153" y="2291"/>
                      </a:lnTo>
                      <a:lnTo>
                        <a:pt x="245" y="2353"/>
                      </a:lnTo>
                      <a:lnTo>
                        <a:pt x="336" y="2414"/>
                      </a:lnTo>
                      <a:lnTo>
                        <a:pt x="428" y="2444"/>
                      </a:lnTo>
                      <a:lnTo>
                        <a:pt x="611" y="2444"/>
                      </a:lnTo>
                      <a:lnTo>
                        <a:pt x="703" y="2414"/>
                      </a:lnTo>
                      <a:lnTo>
                        <a:pt x="886" y="2291"/>
                      </a:lnTo>
                      <a:lnTo>
                        <a:pt x="947" y="2230"/>
                      </a:lnTo>
                      <a:lnTo>
                        <a:pt x="978" y="2139"/>
                      </a:lnTo>
                      <a:lnTo>
                        <a:pt x="1008" y="2047"/>
                      </a:lnTo>
                      <a:lnTo>
                        <a:pt x="1039" y="1925"/>
                      </a:lnTo>
                      <a:lnTo>
                        <a:pt x="1039" y="520"/>
                      </a:lnTo>
                      <a:lnTo>
                        <a:pt x="1008" y="428"/>
                      </a:lnTo>
                      <a:lnTo>
                        <a:pt x="978" y="337"/>
                      </a:lnTo>
                      <a:lnTo>
                        <a:pt x="886" y="153"/>
                      </a:lnTo>
                      <a:lnTo>
                        <a:pt x="794" y="92"/>
                      </a:lnTo>
                      <a:lnTo>
                        <a:pt x="703" y="62"/>
                      </a:lnTo>
                      <a:lnTo>
                        <a:pt x="611" y="31"/>
                      </a:lnTo>
                      <a:lnTo>
                        <a:pt x="519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64" name="Google Shape;164;p9"/>
                <p:cNvSpPr/>
                <p:nvPr/>
              </p:nvSpPr>
              <p:spPr>
                <a:xfrm>
                  <a:off x="11545745" y="1787129"/>
                  <a:ext cx="83275" cy="13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681" extrusionOk="0">
                      <a:moveTo>
                        <a:pt x="428" y="0"/>
                      </a:moveTo>
                      <a:lnTo>
                        <a:pt x="336" y="31"/>
                      </a:lnTo>
                      <a:lnTo>
                        <a:pt x="245" y="62"/>
                      </a:lnTo>
                      <a:lnTo>
                        <a:pt x="153" y="153"/>
                      </a:lnTo>
                      <a:lnTo>
                        <a:pt x="61" y="245"/>
                      </a:lnTo>
                      <a:lnTo>
                        <a:pt x="31" y="367"/>
                      </a:lnTo>
                      <a:lnTo>
                        <a:pt x="0" y="611"/>
                      </a:lnTo>
                      <a:lnTo>
                        <a:pt x="0" y="856"/>
                      </a:lnTo>
                      <a:lnTo>
                        <a:pt x="0" y="1070"/>
                      </a:lnTo>
                      <a:lnTo>
                        <a:pt x="61" y="1314"/>
                      </a:lnTo>
                      <a:lnTo>
                        <a:pt x="153" y="1497"/>
                      </a:lnTo>
                      <a:lnTo>
                        <a:pt x="214" y="1558"/>
                      </a:lnTo>
                      <a:lnTo>
                        <a:pt x="306" y="1619"/>
                      </a:lnTo>
                      <a:lnTo>
                        <a:pt x="397" y="1650"/>
                      </a:lnTo>
                      <a:lnTo>
                        <a:pt x="489" y="1680"/>
                      </a:lnTo>
                      <a:lnTo>
                        <a:pt x="703" y="1680"/>
                      </a:lnTo>
                      <a:lnTo>
                        <a:pt x="855" y="1589"/>
                      </a:lnTo>
                      <a:lnTo>
                        <a:pt x="947" y="1528"/>
                      </a:lnTo>
                      <a:lnTo>
                        <a:pt x="1008" y="1436"/>
                      </a:lnTo>
                      <a:lnTo>
                        <a:pt x="1069" y="1253"/>
                      </a:lnTo>
                      <a:lnTo>
                        <a:pt x="1069" y="1161"/>
                      </a:lnTo>
                      <a:lnTo>
                        <a:pt x="1039" y="1039"/>
                      </a:lnTo>
                      <a:lnTo>
                        <a:pt x="1008" y="825"/>
                      </a:lnTo>
                      <a:lnTo>
                        <a:pt x="1008" y="734"/>
                      </a:lnTo>
                      <a:lnTo>
                        <a:pt x="1008" y="550"/>
                      </a:lnTo>
                      <a:lnTo>
                        <a:pt x="1008" y="428"/>
                      </a:lnTo>
                      <a:lnTo>
                        <a:pt x="978" y="336"/>
                      </a:lnTo>
                      <a:lnTo>
                        <a:pt x="947" y="245"/>
                      </a:lnTo>
                      <a:lnTo>
                        <a:pt x="886" y="153"/>
                      </a:lnTo>
                      <a:lnTo>
                        <a:pt x="825" y="92"/>
                      </a:lnTo>
                      <a:lnTo>
                        <a:pt x="733" y="62"/>
                      </a:lnTo>
                      <a:lnTo>
                        <a:pt x="64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65" name="Google Shape;165;p9"/>
                <p:cNvSpPr/>
                <p:nvPr/>
              </p:nvSpPr>
              <p:spPr>
                <a:xfrm>
                  <a:off x="12030690" y="2580720"/>
                  <a:ext cx="83275" cy="13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681" extrusionOk="0">
                      <a:moveTo>
                        <a:pt x="428" y="1"/>
                      </a:moveTo>
                      <a:lnTo>
                        <a:pt x="336" y="31"/>
                      </a:lnTo>
                      <a:lnTo>
                        <a:pt x="245" y="62"/>
                      </a:lnTo>
                      <a:lnTo>
                        <a:pt x="153" y="153"/>
                      </a:lnTo>
                      <a:lnTo>
                        <a:pt x="61" y="245"/>
                      </a:lnTo>
                      <a:lnTo>
                        <a:pt x="0" y="367"/>
                      </a:lnTo>
                      <a:lnTo>
                        <a:pt x="0" y="612"/>
                      </a:lnTo>
                      <a:lnTo>
                        <a:pt x="0" y="856"/>
                      </a:lnTo>
                      <a:lnTo>
                        <a:pt x="0" y="1100"/>
                      </a:lnTo>
                      <a:lnTo>
                        <a:pt x="61" y="1314"/>
                      </a:lnTo>
                      <a:lnTo>
                        <a:pt x="153" y="1497"/>
                      </a:lnTo>
                      <a:lnTo>
                        <a:pt x="214" y="1558"/>
                      </a:lnTo>
                      <a:lnTo>
                        <a:pt x="306" y="1620"/>
                      </a:lnTo>
                      <a:lnTo>
                        <a:pt x="397" y="1681"/>
                      </a:lnTo>
                      <a:lnTo>
                        <a:pt x="703" y="1681"/>
                      </a:lnTo>
                      <a:lnTo>
                        <a:pt x="856" y="1589"/>
                      </a:lnTo>
                      <a:lnTo>
                        <a:pt x="947" y="1528"/>
                      </a:lnTo>
                      <a:lnTo>
                        <a:pt x="978" y="1436"/>
                      </a:lnTo>
                      <a:lnTo>
                        <a:pt x="1069" y="1253"/>
                      </a:lnTo>
                      <a:lnTo>
                        <a:pt x="1069" y="1161"/>
                      </a:lnTo>
                      <a:lnTo>
                        <a:pt x="1039" y="1039"/>
                      </a:lnTo>
                      <a:lnTo>
                        <a:pt x="1008" y="932"/>
                      </a:lnTo>
                      <a:lnTo>
                        <a:pt x="1008" y="932"/>
                      </a:lnTo>
                      <a:lnTo>
                        <a:pt x="1008" y="734"/>
                      </a:lnTo>
                      <a:lnTo>
                        <a:pt x="1008" y="550"/>
                      </a:lnTo>
                      <a:lnTo>
                        <a:pt x="1008" y="428"/>
                      </a:lnTo>
                      <a:lnTo>
                        <a:pt x="978" y="337"/>
                      </a:lnTo>
                      <a:lnTo>
                        <a:pt x="947" y="245"/>
                      </a:lnTo>
                      <a:lnTo>
                        <a:pt x="886" y="184"/>
                      </a:lnTo>
                      <a:lnTo>
                        <a:pt x="825" y="123"/>
                      </a:lnTo>
                      <a:lnTo>
                        <a:pt x="733" y="62"/>
                      </a:lnTo>
                      <a:lnTo>
                        <a:pt x="642" y="31"/>
                      </a:lnTo>
                      <a:lnTo>
                        <a:pt x="42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66" name="Google Shape;166;p9"/>
                <p:cNvSpPr/>
                <p:nvPr/>
              </p:nvSpPr>
              <p:spPr>
                <a:xfrm>
                  <a:off x="10533881" y="1779371"/>
                  <a:ext cx="80941" cy="156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2017" extrusionOk="0">
                      <a:moveTo>
                        <a:pt x="520" y="1"/>
                      </a:moveTo>
                      <a:lnTo>
                        <a:pt x="337" y="62"/>
                      </a:lnTo>
                      <a:lnTo>
                        <a:pt x="245" y="92"/>
                      </a:lnTo>
                      <a:lnTo>
                        <a:pt x="153" y="154"/>
                      </a:lnTo>
                      <a:lnTo>
                        <a:pt x="62" y="337"/>
                      </a:lnTo>
                      <a:lnTo>
                        <a:pt x="31" y="428"/>
                      </a:lnTo>
                      <a:lnTo>
                        <a:pt x="1" y="520"/>
                      </a:lnTo>
                      <a:lnTo>
                        <a:pt x="1" y="1498"/>
                      </a:lnTo>
                      <a:lnTo>
                        <a:pt x="31" y="1589"/>
                      </a:lnTo>
                      <a:lnTo>
                        <a:pt x="62" y="1681"/>
                      </a:lnTo>
                      <a:lnTo>
                        <a:pt x="92" y="1772"/>
                      </a:lnTo>
                      <a:lnTo>
                        <a:pt x="153" y="1864"/>
                      </a:lnTo>
                      <a:lnTo>
                        <a:pt x="245" y="1925"/>
                      </a:lnTo>
                      <a:lnTo>
                        <a:pt x="337" y="1956"/>
                      </a:lnTo>
                      <a:lnTo>
                        <a:pt x="428" y="1986"/>
                      </a:lnTo>
                      <a:lnTo>
                        <a:pt x="520" y="2017"/>
                      </a:lnTo>
                      <a:lnTo>
                        <a:pt x="703" y="1956"/>
                      </a:lnTo>
                      <a:lnTo>
                        <a:pt x="795" y="1925"/>
                      </a:lnTo>
                      <a:lnTo>
                        <a:pt x="887" y="1864"/>
                      </a:lnTo>
                      <a:lnTo>
                        <a:pt x="978" y="1681"/>
                      </a:lnTo>
                      <a:lnTo>
                        <a:pt x="1009" y="1589"/>
                      </a:lnTo>
                      <a:lnTo>
                        <a:pt x="1039" y="1498"/>
                      </a:lnTo>
                      <a:lnTo>
                        <a:pt x="1039" y="520"/>
                      </a:lnTo>
                      <a:lnTo>
                        <a:pt x="1009" y="428"/>
                      </a:lnTo>
                      <a:lnTo>
                        <a:pt x="978" y="337"/>
                      </a:lnTo>
                      <a:lnTo>
                        <a:pt x="948" y="245"/>
                      </a:lnTo>
                      <a:lnTo>
                        <a:pt x="887" y="154"/>
                      </a:lnTo>
                      <a:lnTo>
                        <a:pt x="795" y="92"/>
                      </a:lnTo>
                      <a:lnTo>
                        <a:pt x="703" y="62"/>
                      </a:lnTo>
                      <a:lnTo>
                        <a:pt x="612" y="31"/>
                      </a:lnTo>
                      <a:lnTo>
                        <a:pt x="52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67" name="Google Shape;167;p9"/>
                <p:cNvSpPr/>
                <p:nvPr/>
              </p:nvSpPr>
              <p:spPr>
                <a:xfrm>
                  <a:off x="11552326" y="2395663"/>
                  <a:ext cx="78528" cy="130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681" extrusionOk="0">
                      <a:moveTo>
                        <a:pt x="520" y="1"/>
                      </a:moveTo>
                      <a:lnTo>
                        <a:pt x="306" y="32"/>
                      </a:lnTo>
                      <a:lnTo>
                        <a:pt x="245" y="62"/>
                      </a:lnTo>
                      <a:lnTo>
                        <a:pt x="154" y="154"/>
                      </a:lnTo>
                      <a:lnTo>
                        <a:pt x="62" y="306"/>
                      </a:lnTo>
                      <a:lnTo>
                        <a:pt x="31" y="398"/>
                      </a:lnTo>
                      <a:lnTo>
                        <a:pt x="1" y="490"/>
                      </a:lnTo>
                      <a:lnTo>
                        <a:pt x="1" y="1162"/>
                      </a:lnTo>
                      <a:lnTo>
                        <a:pt x="31" y="1284"/>
                      </a:lnTo>
                      <a:lnTo>
                        <a:pt x="62" y="1376"/>
                      </a:lnTo>
                      <a:lnTo>
                        <a:pt x="93" y="1467"/>
                      </a:lnTo>
                      <a:lnTo>
                        <a:pt x="154" y="1528"/>
                      </a:lnTo>
                      <a:lnTo>
                        <a:pt x="245" y="1589"/>
                      </a:lnTo>
                      <a:lnTo>
                        <a:pt x="306" y="1650"/>
                      </a:lnTo>
                      <a:lnTo>
                        <a:pt x="398" y="1681"/>
                      </a:lnTo>
                      <a:lnTo>
                        <a:pt x="520" y="1681"/>
                      </a:lnTo>
                      <a:lnTo>
                        <a:pt x="703" y="1650"/>
                      </a:lnTo>
                      <a:lnTo>
                        <a:pt x="795" y="1589"/>
                      </a:lnTo>
                      <a:lnTo>
                        <a:pt x="887" y="1528"/>
                      </a:lnTo>
                      <a:lnTo>
                        <a:pt x="978" y="1376"/>
                      </a:lnTo>
                      <a:lnTo>
                        <a:pt x="1009" y="1284"/>
                      </a:lnTo>
                      <a:lnTo>
                        <a:pt x="1009" y="1162"/>
                      </a:lnTo>
                      <a:lnTo>
                        <a:pt x="1009" y="490"/>
                      </a:lnTo>
                      <a:lnTo>
                        <a:pt x="1009" y="398"/>
                      </a:lnTo>
                      <a:lnTo>
                        <a:pt x="978" y="306"/>
                      </a:lnTo>
                      <a:lnTo>
                        <a:pt x="948" y="215"/>
                      </a:lnTo>
                      <a:lnTo>
                        <a:pt x="887" y="154"/>
                      </a:lnTo>
                      <a:lnTo>
                        <a:pt x="795" y="62"/>
                      </a:lnTo>
                      <a:lnTo>
                        <a:pt x="703" y="32"/>
                      </a:lnTo>
                      <a:lnTo>
                        <a:pt x="61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sp>
        <p:nvSpPr>
          <p:cNvPr id="168" name="Google Shape;168;p9"/>
          <p:cNvSpPr/>
          <p:nvPr/>
        </p:nvSpPr>
        <p:spPr>
          <a:xfrm>
            <a:off x="-177066" y="6161067"/>
            <a:ext cx="1137057" cy="318800"/>
          </a:xfrm>
          <a:custGeom>
            <a:avLst/>
            <a:gdLst/>
            <a:ahLst/>
            <a:cxnLst/>
            <a:rect l="l" t="t" r="r" b="b"/>
            <a:pathLst>
              <a:path w="14602" h="4094" extrusionOk="0">
                <a:moveTo>
                  <a:pt x="11394" y="673"/>
                </a:moveTo>
                <a:lnTo>
                  <a:pt x="11486" y="703"/>
                </a:lnTo>
                <a:lnTo>
                  <a:pt x="11608" y="764"/>
                </a:lnTo>
                <a:lnTo>
                  <a:pt x="11638" y="825"/>
                </a:lnTo>
                <a:lnTo>
                  <a:pt x="11700" y="917"/>
                </a:lnTo>
                <a:lnTo>
                  <a:pt x="11700" y="1131"/>
                </a:lnTo>
                <a:lnTo>
                  <a:pt x="11669" y="1345"/>
                </a:lnTo>
                <a:lnTo>
                  <a:pt x="11608" y="1528"/>
                </a:lnTo>
                <a:lnTo>
                  <a:pt x="11516" y="1803"/>
                </a:lnTo>
                <a:lnTo>
                  <a:pt x="11364" y="2017"/>
                </a:lnTo>
                <a:lnTo>
                  <a:pt x="11241" y="1925"/>
                </a:lnTo>
                <a:lnTo>
                  <a:pt x="11119" y="1803"/>
                </a:lnTo>
                <a:lnTo>
                  <a:pt x="10997" y="1620"/>
                </a:lnTo>
                <a:lnTo>
                  <a:pt x="10905" y="1375"/>
                </a:lnTo>
                <a:lnTo>
                  <a:pt x="10905" y="1284"/>
                </a:lnTo>
                <a:lnTo>
                  <a:pt x="10905" y="1161"/>
                </a:lnTo>
                <a:lnTo>
                  <a:pt x="10905" y="1039"/>
                </a:lnTo>
                <a:lnTo>
                  <a:pt x="10966" y="917"/>
                </a:lnTo>
                <a:lnTo>
                  <a:pt x="11028" y="856"/>
                </a:lnTo>
                <a:lnTo>
                  <a:pt x="11089" y="764"/>
                </a:lnTo>
                <a:lnTo>
                  <a:pt x="11211" y="734"/>
                </a:lnTo>
                <a:lnTo>
                  <a:pt x="11302" y="703"/>
                </a:lnTo>
                <a:lnTo>
                  <a:pt x="11394" y="673"/>
                </a:lnTo>
                <a:close/>
                <a:moveTo>
                  <a:pt x="7454" y="673"/>
                </a:moveTo>
                <a:lnTo>
                  <a:pt x="7576" y="703"/>
                </a:lnTo>
                <a:lnTo>
                  <a:pt x="7668" y="764"/>
                </a:lnTo>
                <a:lnTo>
                  <a:pt x="7729" y="856"/>
                </a:lnTo>
                <a:lnTo>
                  <a:pt x="7790" y="978"/>
                </a:lnTo>
                <a:lnTo>
                  <a:pt x="7851" y="1131"/>
                </a:lnTo>
                <a:lnTo>
                  <a:pt x="7851" y="1284"/>
                </a:lnTo>
                <a:lnTo>
                  <a:pt x="7820" y="1589"/>
                </a:lnTo>
                <a:lnTo>
                  <a:pt x="7759" y="1803"/>
                </a:lnTo>
                <a:lnTo>
                  <a:pt x="7698" y="1986"/>
                </a:lnTo>
                <a:lnTo>
                  <a:pt x="7607" y="2169"/>
                </a:lnTo>
                <a:lnTo>
                  <a:pt x="7484" y="2322"/>
                </a:lnTo>
                <a:lnTo>
                  <a:pt x="7332" y="2169"/>
                </a:lnTo>
                <a:lnTo>
                  <a:pt x="7209" y="1986"/>
                </a:lnTo>
                <a:lnTo>
                  <a:pt x="7118" y="1803"/>
                </a:lnTo>
                <a:lnTo>
                  <a:pt x="7026" y="1589"/>
                </a:lnTo>
                <a:lnTo>
                  <a:pt x="6965" y="1345"/>
                </a:lnTo>
                <a:lnTo>
                  <a:pt x="6965" y="1222"/>
                </a:lnTo>
                <a:lnTo>
                  <a:pt x="6965" y="1070"/>
                </a:lnTo>
                <a:lnTo>
                  <a:pt x="7026" y="917"/>
                </a:lnTo>
                <a:lnTo>
                  <a:pt x="7148" y="795"/>
                </a:lnTo>
                <a:lnTo>
                  <a:pt x="7271" y="703"/>
                </a:lnTo>
                <a:lnTo>
                  <a:pt x="7423" y="673"/>
                </a:lnTo>
                <a:close/>
                <a:moveTo>
                  <a:pt x="3544" y="1039"/>
                </a:moveTo>
                <a:lnTo>
                  <a:pt x="3605" y="1100"/>
                </a:lnTo>
                <a:lnTo>
                  <a:pt x="3666" y="1192"/>
                </a:lnTo>
                <a:lnTo>
                  <a:pt x="3697" y="1314"/>
                </a:lnTo>
                <a:lnTo>
                  <a:pt x="3727" y="1436"/>
                </a:lnTo>
                <a:lnTo>
                  <a:pt x="3727" y="1711"/>
                </a:lnTo>
                <a:lnTo>
                  <a:pt x="3666" y="1986"/>
                </a:lnTo>
                <a:lnTo>
                  <a:pt x="3575" y="2230"/>
                </a:lnTo>
                <a:lnTo>
                  <a:pt x="3452" y="2444"/>
                </a:lnTo>
                <a:lnTo>
                  <a:pt x="3330" y="2292"/>
                </a:lnTo>
                <a:lnTo>
                  <a:pt x="3269" y="2108"/>
                </a:lnTo>
                <a:lnTo>
                  <a:pt x="3208" y="1925"/>
                </a:lnTo>
                <a:lnTo>
                  <a:pt x="3177" y="1711"/>
                </a:lnTo>
                <a:lnTo>
                  <a:pt x="3147" y="1436"/>
                </a:lnTo>
                <a:lnTo>
                  <a:pt x="3177" y="1314"/>
                </a:lnTo>
                <a:lnTo>
                  <a:pt x="3239" y="1192"/>
                </a:lnTo>
                <a:lnTo>
                  <a:pt x="3361" y="1070"/>
                </a:lnTo>
                <a:lnTo>
                  <a:pt x="3483" y="1039"/>
                </a:lnTo>
                <a:close/>
                <a:moveTo>
                  <a:pt x="7362" y="1"/>
                </a:moveTo>
                <a:lnTo>
                  <a:pt x="7148" y="31"/>
                </a:lnTo>
                <a:lnTo>
                  <a:pt x="6965" y="123"/>
                </a:lnTo>
                <a:lnTo>
                  <a:pt x="6782" y="215"/>
                </a:lnTo>
                <a:lnTo>
                  <a:pt x="6629" y="367"/>
                </a:lnTo>
                <a:lnTo>
                  <a:pt x="6507" y="550"/>
                </a:lnTo>
                <a:lnTo>
                  <a:pt x="6385" y="734"/>
                </a:lnTo>
                <a:lnTo>
                  <a:pt x="6324" y="948"/>
                </a:lnTo>
                <a:lnTo>
                  <a:pt x="6293" y="1131"/>
                </a:lnTo>
                <a:lnTo>
                  <a:pt x="6293" y="1345"/>
                </a:lnTo>
                <a:lnTo>
                  <a:pt x="6324" y="1528"/>
                </a:lnTo>
                <a:lnTo>
                  <a:pt x="6354" y="1711"/>
                </a:lnTo>
                <a:lnTo>
                  <a:pt x="6507" y="2047"/>
                </a:lnTo>
                <a:lnTo>
                  <a:pt x="6660" y="2322"/>
                </a:lnTo>
                <a:lnTo>
                  <a:pt x="6843" y="2566"/>
                </a:lnTo>
                <a:lnTo>
                  <a:pt x="7026" y="2811"/>
                </a:lnTo>
                <a:lnTo>
                  <a:pt x="6690" y="3055"/>
                </a:lnTo>
                <a:lnTo>
                  <a:pt x="6324" y="3238"/>
                </a:lnTo>
                <a:lnTo>
                  <a:pt x="6079" y="3330"/>
                </a:lnTo>
                <a:lnTo>
                  <a:pt x="5804" y="3391"/>
                </a:lnTo>
                <a:lnTo>
                  <a:pt x="5560" y="3422"/>
                </a:lnTo>
                <a:lnTo>
                  <a:pt x="5041" y="3422"/>
                </a:lnTo>
                <a:lnTo>
                  <a:pt x="4796" y="3391"/>
                </a:lnTo>
                <a:lnTo>
                  <a:pt x="4552" y="3300"/>
                </a:lnTo>
                <a:lnTo>
                  <a:pt x="4338" y="3238"/>
                </a:lnTo>
                <a:lnTo>
                  <a:pt x="4094" y="3116"/>
                </a:lnTo>
                <a:lnTo>
                  <a:pt x="3880" y="2964"/>
                </a:lnTo>
                <a:lnTo>
                  <a:pt x="4002" y="2780"/>
                </a:lnTo>
                <a:lnTo>
                  <a:pt x="4124" y="2597"/>
                </a:lnTo>
                <a:lnTo>
                  <a:pt x="4216" y="2414"/>
                </a:lnTo>
                <a:lnTo>
                  <a:pt x="4277" y="2230"/>
                </a:lnTo>
                <a:lnTo>
                  <a:pt x="4338" y="2017"/>
                </a:lnTo>
                <a:lnTo>
                  <a:pt x="4369" y="1803"/>
                </a:lnTo>
                <a:lnTo>
                  <a:pt x="4399" y="1620"/>
                </a:lnTo>
                <a:lnTo>
                  <a:pt x="4369" y="1406"/>
                </a:lnTo>
                <a:lnTo>
                  <a:pt x="4369" y="1222"/>
                </a:lnTo>
                <a:lnTo>
                  <a:pt x="4308" y="1070"/>
                </a:lnTo>
                <a:lnTo>
                  <a:pt x="4247" y="917"/>
                </a:lnTo>
                <a:lnTo>
                  <a:pt x="4185" y="795"/>
                </a:lnTo>
                <a:lnTo>
                  <a:pt x="4094" y="673"/>
                </a:lnTo>
                <a:lnTo>
                  <a:pt x="4002" y="581"/>
                </a:lnTo>
                <a:lnTo>
                  <a:pt x="3880" y="489"/>
                </a:lnTo>
                <a:lnTo>
                  <a:pt x="3758" y="428"/>
                </a:lnTo>
                <a:lnTo>
                  <a:pt x="3636" y="398"/>
                </a:lnTo>
                <a:lnTo>
                  <a:pt x="3483" y="367"/>
                </a:lnTo>
                <a:lnTo>
                  <a:pt x="3330" y="398"/>
                </a:lnTo>
                <a:lnTo>
                  <a:pt x="3177" y="428"/>
                </a:lnTo>
                <a:lnTo>
                  <a:pt x="3055" y="489"/>
                </a:lnTo>
                <a:lnTo>
                  <a:pt x="2903" y="581"/>
                </a:lnTo>
                <a:lnTo>
                  <a:pt x="2780" y="703"/>
                </a:lnTo>
                <a:lnTo>
                  <a:pt x="2689" y="825"/>
                </a:lnTo>
                <a:lnTo>
                  <a:pt x="2597" y="1039"/>
                </a:lnTo>
                <a:lnTo>
                  <a:pt x="2536" y="1253"/>
                </a:lnTo>
                <a:lnTo>
                  <a:pt x="2505" y="1528"/>
                </a:lnTo>
                <a:lnTo>
                  <a:pt x="2505" y="1803"/>
                </a:lnTo>
                <a:lnTo>
                  <a:pt x="2567" y="2108"/>
                </a:lnTo>
                <a:lnTo>
                  <a:pt x="2658" y="2383"/>
                </a:lnTo>
                <a:lnTo>
                  <a:pt x="2780" y="2658"/>
                </a:lnTo>
                <a:lnTo>
                  <a:pt x="2964" y="2902"/>
                </a:lnTo>
                <a:lnTo>
                  <a:pt x="2872" y="2964"/>
                </a:lnTo>
                <a:lnTo>
                  <a:pt x="2658" y="3025"/>
                </a:lnTo>
                <a:lnTo>
                  <a:pt x="2444" y="3086"/>
                </a:lnTo>
                <a:lnTo>
                  <a:pt x="2231" y="3116"/>
                </a:lnTo>
                <a:lnTo>
                  <a:pt x="1986" y="3086"/>
                </a:lnTo>
                <a:lnTo>
                  <a:pt x="1772" y="3055"/>
                </a:lnTo>
                <a:lnTo>
                  <a:pt x="1559" y="2964"/>
                </a:lnTo>
                <a:lnTo>
                  <a:pt x="1345" y="2872"/>
                </a:lnTo>
                <a:lnTo>
                  <a:pt x="1161" y="2719"/>
                </a:lnTo>
                <a:lnTo>
                  <a:pt x="1009" y="2566"/>
                </a:lnTo>
                <a:lnTo>
                  <a:pt x="887" y="2383"/>
                </a:lnTo>
                <a:lnTo>
                  <a:pt x="795" y="2169"/>
                </a:lnTo>
                <a:lnTo>
                  <a:pt x="703" y="1956"/>
                </a:lnTo>
                <a:lnTo>
                  <a:pt x="673" y="1742"/>
                </a:lnTo>
                <a:lnTo>
                  <a:pt x="673" y="1497"/>
                </a:lnTo>
                <a:lnTo>
                  <a:pt x="703" y="1284"/>
                </a:lnTo>
                <a:lnTo>
                  <a:pt x="764" y="1070"/>
                </a:lnTo>
                <a:lnTo>
                  <a:pt x="123" y="825"/>
                </a:lnTo>
                <a:lnTo>
                  <a:pt x="62" y="1131"/>
                </a:lnTo>
                <a:lnTo>
                  <a:pt x="1" y="1467"/>
                </a:lnTo>
                <a:lnTo>
                  <a:pt x="31" y="1803"/>
                </a:lnTo>
                <a:lnTo>
                  <a:pt x="62" y="2108"/>
                </a:lnTo>
                <a:lnTo>
                  <a:pt x="184" y="2414"/>
                </a:lnTo>
                <a:lnTo>
                  <a:pt x="337" y="2719"/>
                </a:lnTo>
                <a:lnTo>
                  <a:pt x="520" y="2994"/>
                </a:lnTo>
                <a:lnTo>
                  <a:pt x="734" y="3208"/>
                </a:lnTo>
                <a:lnTo>
                  <a:pt x="1009" y="3422"/>
                </a:lnTo>
                <a:lnTo>
                  <a:pt x="1284" y="3574"/>
                </a:lnTo>
                <a:lnTo>
                  <a:pt x="1589" y="3666"/>
                </a:lnTo>
                <a:lnTo>
                  <a:pt x="1895" y="3758"/>
                </a:lnTo>
                <a:lnTo>
                  <a:pt x="2231" y="3758"/>
                </a:lnTo>
                <a:lnTo>
                  <a:pt x="2567" y="3727"/>
                </a:lnTo>
                <a:lnTo>
                  <a:pt x="2872" y="3666"/>
                </a:lnTo>
                <a:lnTo>
                  <a:pt x="3177" y="3544"/>
                </a:lnTo>
                <a:lnTo>
                  <a:pt x="3391" y="3422"/>
                </a:lnTo>
                <a:lnTo>
                  <a:pt x="3727" y="3636"/>
                </a:lnTo>
                <a:lnTo>
                  <a:pt x="4063" y="3819"/>
                </a:lnTo>
                <a:lnTo>
                  <a:pt x="4338" y="3941"/>
                </a:lnTo>
                <a:lnTo>
                  <a:pt x="4674" y="4033"/>
                </a:lnTo>
                <a:lnTo>
                  <a:pt x="4980" y="4063"/>
                </a:lnTo>
                <a:lnTo>
                  <a:pt x="5316" y="4094"/>
                </a:lnTo>
                <a:lnTo>
                  <a:pt x="5621" y="4063"/>
                </a:lnTo>
                <a:lnTo>
                  <a:pt x="5957" y="4033"/>
                </a:lnTo>
                <a:lnTo>
                  <a:pt x="6263" y="3941"/>
                </a:lnTo>
                <a:lnTo>
                  <a:pt x="6568" y="3849"/>
                </a:lnTo>
                <a:lnTo>
                  <a:pt x="6843" y="3727"/>
                </a:lnTo>
                <a:lnTo>
                  <a:pt x="7087" y="3574"/>
                </a:lnTo>
                <a:lnTo>
                  <a:pt x="7332" y="3422"/>
                </a:lnTo>
                <a:lnTo>
                  <a:pt x="7545" y="3238"/>
                </a:lnTo>
                <a:lnTo>
                  <a:pt x="7790" y="3391"/>
                </a:lnTo>
                <a:lnTo>
                  <a:pt x="8034" y="3513"/>
                </a:lnTo>
                <a:lnTo>
                  <a:pt x="8278" y="3605"/>
                </a:lnTo>
                <a:lnTo>
                  <a:pt x="8523" y="3666"/>
                </a:lnTo>
                <a:lnTo>
                  <a:pt x="8798" y="3727"/>
                </a:lnTo>
                <a:lnTo>
                  <a:pt x="9073" y="3758"/>
                </a:lnTo>
                <a:lnTo>
                  <a:pt x="9348" y="3788"/>
                </a:lnTo>
                <a:lnTo>
                  <a:pt x="9592" y="3758"/>
                </a:lnTo>
                <a:lnTo>
                  <a:pt x="9867" y="3727"/>
                </a:lnTo>
                <a:lnTo>
                  <a:pt x="10142" y="3666"/>
                </a:lnTo>
                <a:lnTo>
                  <a:pt x="10386" y="3574"/>
                </a:lnTo>
                <a:lnTo>
                  <a:pt x="10630" y="3483"/>
                </a:lnTo>
                <a:lnTo>
                  <a:pt x="10875" y="3330"/>
                </a:lnTo>
                <a:lnTo>
                  <a:pt x="11119" y="3208"/>
                </a:lnTo>
                <a:lnTo>
                  <a:pt x="11333" y="3025"/>
                </a:lnTo>
                <a:lnTo>
                  <a:pt x="11516" y="2841"/>
                </a:lnTo>
                <a:lnTo>
                  <a:pt x="11974" y="2994"/>
                </a:lnTo>
                <a:lnTo>
                  <a:pt x="12310" y="3055"/>
                </a:lnTo>
                <a:lnTo>
                  <a:pt x="12616" y="3116"/>
                </a:lnTo>
                <a:lnTo>
                  <a:pt x="12952" y="3147"/>
                </a:lnTo>
                <a:lnTo>
                  <a:pt x="13624" y="3147"/>
                </a:lnTo>
                <a:lnTo>
                  <a:pt x="13960" y="3116"/>
                </a:lnTo>
                <a:lnTo>
                  <a:pt x="14296" y="3055"/>
                </a:lnTo>
                <a:lnTo>
                  <a:pt x="14601" y="2994"/>
                </a:lnTo>
                <a:lnTo>
                  <a:pt x="14449" y="2353"/>
                </a:lnTo>
                <a:lnTo>
                  <a:pt x="14143" y="2414"/>
                </a:lnTo>
                <a:lnTo>
                  <a:pt x="13868" y="2475"/>
                </a:lnTo>
                <a:lnTo>
                  <a:pt x="13593" y="2505"/>
                </a:lnTo>
                <a:lnTo>
                  <a:pt x="13013" y="2505"/>
                </a:lnTo>
                <a:lnTo>
                  <a:pt x="12708" y="2475"/>
                </a:lnTo>
                <a:lnTo>
                  <a:pt x="12433" y="2414"/>
                </a:lnTo>
                <a:lnTo>
                  <a:pt x="12127" y="2353"/>
                </a:lnTo>
                <a:lnTo>
                  <a:pt x="11974" y="2292"/>
                </a:lnTo>
                <a:lnTo>
                  <a:pt x="12097" y="2047"/>
                </a:lnTo>
                <a:lnTo>
                  <a:pt x="12219" y="1772"/>
                </a:lnTo>
                <a:lnTo>
                  <a:pt x="12310" y="1558"/>
                </a:lnTo>
                <a:lnTo>
                  <a:pt x="12341" y="1345"/>
                </a:lnTo>
                <a:lnTo>
                  <a:pt x="12372" y="1131"/>
                </a:lnTo>
                <a:lnTo>
                  <a:pt x="12372" y="917"/>
                </a:lnTo>
                <a:lnTo>
                  <a:pt x="12310" y="734"/>
                </a:lnTo>
                <a:lnTo>
                  <a:pt x="12249" y="581"/>
                </a:lnTo>
                <a:lnTo>
                  <a:pt x="12158" y="428"/>
                </a:lnTo>
                <a:lnTo>
                  <a:pt x="12036" y="276"/>
                </a:lnTo>
                <a:lnTo>
                  <a:pt x="11883" y="153"/>
                </a:lnTo>
                <a:lnTo>
                  <a:pt x="11669" y="62"/>
                </a:lnTo>
                <a:lnTo>
                  <a:pt x="11455" y="31"/>
                </a:lnTo>
                <a:lnTo>
                  <a:pt x="11211" y="31"/>
                </a:lnTo>
                <a:lnTo>
                  <a:pt x="10966" y="123"/>
                </a:lnTo>
                <a:lnTo>
                  <a:pt x="10722" y="245"/>
                </a:lnTo>
                <a:lnTo>
                  <a:pt x="10539" y="398"/>
                </a:lnTo>
                <a:lnTo>
                  <a:pt x="10386" y="612"/>
                </a:lnTo>
                <a:lnTo>
                  <a:pt x="10294" y="795"/>
                </a:lnTo>
                <a:lnTo>
                  <a:pt x="10264" y="1009"/>
                </a:lnTo>
                <a:lnTo>
                  <a:pt x="10233" y="1222"/>
                </a:lnTo>
                <a:lnTo>
                  <a:pt x="10264" y="1436"/>
                </a:lnTo>
                <a:lnTo>
                  <a:pt x="10294" y="1650"/>
                </a:lnTo>
                <a:lnTo>
                  <a:pt x="10386" y="1864"/>
                </a:lnTo>
                <a:lnTo>
                  <a:pt x="10508" y="2047"/>
                </a:lnTo>
                <a:lnTo>
                  <a:pt x="10630" y="2230"/>
                </a:lnTo>
                <a:lnTo>
                  <a:pt x="10783" y="2383"/>
                </a:lnTo>
                <a:lnTo>
                  <a:pt x="10936" y="2505"/>
                </a:lnTo>
                <a:lnTo>
                  <a:pt x="10600" y="2750"/>
                </a:lnTo>
                <a:lnTo>
                  <a:pt x="10264" y="2933"/>
                </a:lnTo>
                <a:lnTo>
                  <a:pt x="9928" y="3055"/>
                </a:lnTo>
                <a:lnTo>
                  <a:pt x="9531" y="3116"/>
                </a:lnTo>
                <a:lnTo>
                  <a:pt x="9134" y="3116"/>
                </a:lnTo>
                <a:lnTo>
                  <a:pt x="8737" y="3055"/>
                </a:lnTo>
                <a:lnTo>
                  <a:pt x="8370" y="2933"/>
                </a:lnTo>
                <a:lnTo>
                  <a:pt x="8004" y="2750"/>
                </a:lnTo>
                <a:lnTo>
                  <a:pt x="8156" y="2505"/>
                </a:lnTo>
                <a:lnTo>
                  <a:pt x="8278" y="2261"/>
                </a:lnTo>
                <a:lnTo>
                  <a:pt x="8401" y="2017"/>
                </a:lnTo>
                <a:lnTo>
                  <a:pt x="8462" y="1742"/>
                </a:lnTo>
                <a:lnTo>
                  <a:pt x="8523" y="1467"/>
                </a:lnTo>
                <a:lnTo>
                  <a:pt x="8523" y="1192"/>
                </a:lnTo>
                <a:lnTo>
                  <a:pt x="8492" y="948"/>
                </a:lnTo>
                <a:lnTo>
                  <a:pt x="8401" y="734"/>
                </a:lnTo>
                <a:lnTo>
                  <a:pt x="8340" y="581"/>
                </a:lnTo>
                <a:lnTo>
                  <a:pt x="8278" y="459"/>
                </a:lnTo>
                <a:lnTo>
                  <a:pt x="8187" y="337"/>
                </a:lnTo>
                <a:lnTo>
                  <a:pt x="8065" y="245"/>
                </a:lnTo>
                <a:lnTo>
                  <a:pt x="7942" y="153"/>
                </a:lnTo>
                <a:lnTo>
                  <a:pt x="7820" y="92"/>
                </a:lnTo>
                <a:lnTo>
                  <a:pt x="7698" y="31"/>
                </a:lnTo>
                <a:lnTo>
                  <a:pt x="75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1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4"/>
          <p:cNvSpPr/>
          <p:nvPr/>
        </p:nvSpPr>
        <p:spPr>
          <a:xfrm flipH="1">
            <a:off x="-2070661" y="-1831741"/>
            <a:ext cx="5709664" cy="5709540"/>
          </a:xfrm>
          <a:custGeom>
            <a:avLst/>
            <a:gdLst/>
            <a:ahLst/>
            <a:cxnLst/>
            <a:rect l="l" t="t" r="r" b="b"/>
            <a:pathLst>
              <a:path w="46094" h="46093" extrusionOk="0">
                <a:moveTo>
                  <a:pt x="19794" y="1161"/>
                </a:moveTo>
                <a:lnTo>
                  <a:pt x="19794" y="4063"/>
                </a:lnTo>
                <a:lnTo>
                  <a:pt x="16892" y="4063"/>
                </a:lnTo>
                <a:lnTo>
                  <a:pt x="16892" y="1161"/>
                </a:lnTo>
                <a:close/>
                <a:moveTo>
                  <a:pt x="22910" y="1161"/>
                </a:moveTo>
                <a:lnTo>
                  <a:pt x="22910" y="4063"/>
                </a:lnTo>
                <a:lnTo>
                  <a:pt x="20038" y="4063"/>
                </a:lnTo>
                <a:lnTo>
                  <a:pt x="20038" y="1161"/>
                </a:lnTo>
                <a:close/>
                <a:moveTo>
                  <a:pt x="26056" y="1161"/>
                </a:moveTo>
                <a:lnTo>
                  <a:pt x="26056" y="4063"/>
                </a:lnTo>
                <a:lnTo>
                  <a:pt x="23185" y="4063"/>
                </a:lnTo>
                <a:lnTo>
                  <a:pt x="23185" y="1161"/>
                </a:lnTo>
                <a:close/>
                <a:moveTo>
                  <a:pt x="29202" y="1161"/>
                </a:moveTo>
                <a:lnTo>
                  <a:pt x="29202" y="4063"/>
                </a:lnTo>
                <a:lnTo>
                  <a:pt x="26331" y="4063"/>
                </a:lnTo>
                <a:lnTo>
                  <a:pt x="26331" y="1161"/>
                </a:lnTo>
                <a:close/>
                <a:moveTo>
                  <a:pt x="13502" y="4307"/>
                </a:moveTo>
                <a:lnTo>
                  <a:pt x="13502" y="7209"/>
                </a:lnTo>
                <a:lnTo>
                  <a:pt x="10600" y="7209"/>
                </a:lnTo>
                <a:lnTo>
                  <a:pt x="10600" y="4307"/>
                </a:lnTo>
                <a:close/>
                <a:moveTo>
                  <a:pt x="16648" y="4307"/>
                </a:moveTo>
                <a:lnTo>
                  <a:pt x="16648" y="7209"/>
                </a:lnTo>
                <a:lnTo>
                  <a:pt x="13746" y="7209"/>
                </a:lnTo>
                <a:lnTo>
                  <a:pt x="13746" y="4307"/>
                </a:lnTo>
                <a:close/>
                <a:moveTo>
                  <a:pt x="19794" y="4307"/>
                </a:moveTo>
                <a:lnTo>
                  <a:pt x="19794" y="7209"/>
                </a:lnTo>
                <a:lnTo>
                  <a:pt x="16892" y="7209"/>
                </a:lnTo>
                <a:lnTo>
                  <a:pt x="16892" y="4307"/>
                </a:lnTo>
                <a:close/>
                <a:moveTo>
                  <a:pt x="22910" y="4307"/>
                </a:moveTo>
                <a:lnTo>
                  <a:pt x="22910" y="7209"/>
                </a:lnTo>
                <a:lnTo>
                  <a:pt x="20038" y="7209"/>
                </a:lnTo>
                <a:lnTo>
                  <a:pt x="20038" y="4307"/>
                </a:lnTo>
                <a:close/>
                <a:moveTo>
                  <a:pt x="26056" y="4307"/>
                </a:moveTo>
                <a:lnTo>
                  <a:pt x="26056" y="7209"/>
                </a:lnTo>
                <a:lnTo>
                  <a:pt x="23185" y="7209"/>
                </a:lnTo>
                <a:lnTo>
                  <a:pt x="23185" y="4307"/>
                </a:lnTo>
                <a:close/>
                <a:moveTo>
                  <a:pt x="29202" y="4307"/>
                </a:moveTo>
                <a:lnTo>
                  <a:pt x="29202" y="7209"/>
                </a:lnTo>
                <a:lnTo>
                  <a:pt x="26331" y="7209"/>
                </a:lnTo>
                <a:lnTo>
                  <a:pt x="26331" y="4307"/>
                </a:lnTo>
                <a:close/>
                <a:moveTo>
                  <a:pt x="32348" y="4307"/>
                </a:moveTo>
                <a:lnTo>
                  <a:pt x="32348" y="7209"/>
                </a:lnTo>
                <a:lnTo>
                  <a:pt x="29477" y="7209"/>
                </a:lnTo>
                <a:lnTo>
                  <a:pt x="29477" y="4307"/>
                </a:lnTo>
                <a:close/>
                <a:moveTo>
                  <a:pt x="35494" y="4307"/>
                </a:moveTo>
                <a:lnTo>
                  <a:pt x="35494" y="7209"/>
                </a:lnTo>
                <a:lnTo>
                  <a:pt x="32623" y="7209"/>
                </a:lnTo>
                <a:lnTo>
                  <a:pt x="32623" y="4307"/>
                </a:lnTo>
                <a:close/>
                <a:moveTo>
                  <a:pt x="10356" y="7453"/>
                </a:moveTo>
                <a:lnTo>
                  <a:pt x="10356" y="10355"/>
                </a:lnTo>
                <a:lnTo>
                  <a:pt x="7454" y="10355"/>
                </a:lnTo>
                <a:lnTo>
                  <a:pt x="7454" y="7453"/>
                </a:lnTo>
                <a:close/>
                <a:moveTo>
                  <a:pt x="13502" y="7453"/>
                </a:moveTo>
                <a:lnTo>
                  <a:pt x="13502" y="10355"/>
                </a:lnTo>
                <a:lnTo>
                  <a:pt x="10600" y="10355"/>
                </a:lnTo>
                <a:lnTo>
                  <a:pt x="10600" y="7453"/>
                </a:lnTo>
                <a:close/>
                <a:moveTo>
                  <a:pt x="16648" y="7453"/>
                </a:moveTo>
                <a:lnTo>
                  <a:pt x="16648" y="10355"/>
                </a:lnTo>
                <a:lnTo>
                  <a:pt x="13746" y="10355"/>
                </a:lnTo>
                <a:lnTo>
                  <a:pt x="13746" y="7453"/>
                </a:lnTo>
                <a:close/>
                <a:moveTo>
                  <a:pt x="19794" y="7453"/>
                </a:moveTo>
                <a:lnTo>
                  <a:pt x="19794" y="10355"/>
                </a:lnTo>
                <a:lnTo>
                  <a:pt x="16892" y="10355"/>
                </a:lnTo>
                <a:lnTo>
                  <a:pt x="16892" y="7453"/>
                </a:lnTo>
                <a:close/>
                <a:moveTo>
                  <a:pt x="22910" y="7453"/>
                </a:moveTo>
                <a:lnTo>
                  <a:pt x="22910" y="10355"/>
                </a:lnTo>
                <a:lnTo>
                  <a:pt x="20038" y="10355"/>
                </a:lnTo>
                <a:lnTo>
                  <a:pt x="20038" y="7453"/>
                </a:lnTo>
                <a:close/>
                <a:moveTo>
                  <a:pt x="26056" y="7453"/>
                </a:moveTo>
                <a:lnTo>
                  <a:pt x="26056" y="10355"/>
                </a:lnTo>
                <a:lnTo>
                  <a:pt x="23185" y="10355"/>
                </a:lnTo>
                <a:lnTo>
                  <a:pt x="23185" y="7453"/>
                </a:lnTo>
                <a:close/>
                <a:moveTo>
                  <a:pt x="29202" y="7453"/>
                </a:moveTo>
                <a:lnTo>
                  <a:pt x="29202" y="10355"/>
                </a:lnTo>
                <a:lnTo>
                  <a:pt x="26331" y="10355"/>
                </a:lnTo>
                <a:lnTo>
                  <a:pt x="26331" y="7453"/>
                </a:lnTo>
                <a:close/>
                <a:moveTo>
                  <a:pt x="32348" y="7453"/>
                </a:moveTo>
                <a:lnTo>
                  <a:pt x="32348" y="10355"/>
                </a:lnTo>
                <a:lnTo>
                  <a:pt x="29477" y="10355"/>
                </a:lnTo>
                <a:lnTo>
                  <a:pt x="29477" y="7453"/>
                </a:lnTo>
                <a:close/>
                <a:moveTo>
                  <a:pt x="35494" y="7453"/>
                </a:moveTo>
                <a:lnTo>
                  <a:pt x="35494" y="10355"/>
                </a:lnTo>
                <a:lnTo>
                  <a:pt x="32623" y="10355"/>
                </a:lnTo>
                <a:lnTo>
                  <a:pt x="32623" y="7453"/>
                </a:lnTo>
                <a:close/>
                <a:moveTo>
                  <a:pt x="38640" y="7453"/>
                </a:moveTo>
                <a:lnTo>
                  <a:pt x="38640" y="10355"/>
                </a:lnTo>
                <a:lnTo>
                  <a:pt x="35769" y="10355"/>
                </a:lnTo>
                <a:lnTo>
                  <a:pt x="35769" y="7453"/>
                </a:lnTo>
                <a:close/>
                <a:moveTo>
                  <a:pt x="7210" y="10599"/>
                </a:moveTo>
                <a:lnTo>
                  <a:pt x="7210" y="13501"/>
                </a:lnTo>
                <a:lnTo>
                  <a:pt x="4308" y="13501"/>
                </a:lnTo>
                <a:lnTo>
                  <a:pt x="4308" y="10599"/>
                </a:lnTo>
                <a:close/>
                <a:moveTo>
                  <a:pt x="10356" y="10599"/>
                </a:moveTo>
                <a:lnTo>
                  <a:pt x="10356" y="13501"/>
                </a:lnTo>
                <a:lnTo>
                  <a:pt x="7454" y="13501"/>
                </a:lnTo>
                <a:lnTo>
                  <a:pt x="7454" y="10599"/>
                </a:lnTo>
                <a:close/>
                <a:moveTo>
                  <a:pt x="13502" y="10599"/>
                </a:moveTo>
                <a:lnTo>
                  <a:pt x="13502" y="13501"/>
                </a:lnTo>
                <a:lnTo>
                  <a:pt x="10600" y="13501"/>
                </a:lnTo>
                <a:lnTo>
                  <a:pt x="10600" y="10599"/>
                </a:lnTo>
                <a:close/>
                <a:moveTo>
                  <a:pt x="16648" y="10599"/>
                </a:moveTo>
                <a:lnTo>
                  <a:pt x="16648" y="13501"/>
                </a:lnTo>
                <a:lnTo>
                  <a:pt x="13746" y="13501"/>
                </a:lnTo>
                <a:lnTo>
                  <a:pt x="13746" y="10599"/>
                </a:lnTo>
                <a:close/>
                <a:moveTo>
                  <a:pt x="19794" y="10599"/>
                </a:moveTo>
                <a:lnTo>
                  <a:pt x="19794" y="13501"/>
                </a:lnTo>
                <a:lnTo>
                  <a:pt x="16892" y="13501"/>
                </a:lnTo>
                <a:lnTo>
                  <a:pt x="16892" y="10599"/>
                </a:lnTo>
                <a:close/>
                <a:moveTo>
                  <a:pt x="22910" y="10599"/>
                </a:moveTo>
                <a:lnTo>
                  <a:pt x="22910" y="13501"/>
                </a:lnTo>
                <a:lnTo>
                  <a:pt x="20038" y="13501"/>
                </a:lnTo>
                <a:lnTo>
                  <a:pt x="20038" y="10599"/>
                </a:lnTo>
                <a:close/>
                <a:moveTo>
                  <a:pt x="26056" y="10599"/>
                </a:moveTo>
                <a:lnTo>
                  <a:pt x="26056" y="13501"/>
                </a:lnTo>
                <a:lnTo>
                  <a:pt x="23185" y="13501"/>
                </a:lnTo>
                <a:lnTo>
                  <a:pt x="23185" y="10599"/>
                </a:lnTo>
                <a:close/>
                <a:moveTo>
                  <a:pt x="29202" y="10599"/>
                </a:moveTo>
                <a:lnTo>
                  <a:pt x="29202" y="13501"/>
                </a:lnTo>
                <a:lnTo>
                  <a:pt x="26331" y="13501"/>
                </a:lnTo>
                <a:lnTo>
                  <a:pt x="26331" y="10599"/>
                </a:lnTo>
                <a:close/>
                <a:moveTo>
                  <a:pt x="32348" y="10599"/>
                </a:moveTo>
                <a:lnTo>
                  <a:pt x="32348" y="13501"/>
                </a:lnTo>
                <a:lnTo>
                  <a:pt x="29477" y="13501"/>
                </a:lnTo>
                <a:lnTo>
                  <a:pt x="29477" y="10599"/>
                </a:lnTo>
                <a:close/>
                <a:moveTo>
                  <a:pt x="35494" y="10599"/>
                </a:moveTo>
                <a:lnTo>
                  <a:pt x="35494" y="13501"/>
                </a:lnTo>
                <a:lnTo>
                  <a:pt x="32623" y="13501"/>
                </a:lnTo>
                <a:lnTo>
                  <a:pt x="32623" y="10599"/>
                </a:lnTo>
                <a:close/>
                <a:moveTo>
                  <a:pt x="38640" y="10599"/>
                </a:moveTo>
                <a:lnTo>
                  <a:pt x="38640" y="13501"/>
                </a:lnTo>
                <a:lnTo>
                  <a:pt x="35769" y="13501"/>
                </a:lnTo>
                <a:lnTo>
                  <a:pt x="35769" y="10599"/>
                </a:lnTo>
                <a:close/>
                <a:moveTo>
                  <a:pt x="41787" y="10599"/>
                </a:moveTo>
                <a:lnTo>
                  <a:pt x="41787" y="13501"/>
                </a:lnTo>
                <a:lnTo>
                  <a:pt x="38915" y="13501"/>
                </a:lnTo>
                <a:lnTo>
                  <a:pt x="38915" y="10599"/>
                </a:lnTo>
                <a:close/>
                <a:moveTo>
                  <a:pt x="7210" y="13745"/>
                </a:moveTo>
                <a:lnTo>
                  <a:pt x="7210" y="16647"/>
                </a:lnTo>
                <a:lnTo>
                  <a:pt x="4308" y="16647"/>
                </a:lnTo>
                <a:lnTo>
                  <a:pt x="4308" y="13745"/>
                </a:lnTo>
                <a:close/>
                <a:moveTo>
                  <a:pt x="10356" y="13745"/>
                </a:moveTo>
                <a:lnTo>
                  <a:pt x="10356" y="16647"/>
                </a:lnTo>
                <a:lnTo>
                  <a:pt x="7454" y="16647"/>
                </a:lnTo>
                <a:lnTo>
                  <a:pt x="7454" y="13745"/>
                </a:lnTo>
                <a:close/>
                <a:moveTo>
                  <a:pt x="13502" y="13745"/>
                </a:moveTo>
                <a:lnTo>
                  <a:pt x="13502" y="16647"/>
                </a:lnTo>
                <a:lnTo>
                  <a:pt x="10600" y="16647"/>
                </a:lnTo>
                <a:lnTo>
                  <a:pt x="10600" y="13745"/>
                </a:lnTo>
                <a:close/>
                <a:moveTo>
                  <a:pt x="16648" y="13745"/>
                </a:moveTo>
                <a:lnTo>
                  <a:pt x="16648" y="16647"/>
                </a:lnTo>
                <a:lnTo>
                  <a:pt x="13746" y="16647"/>
                </a:lnTo>
                <a:lnTo>
                  <a:pt x="13746" y="13745"/>
                </a:lnTo>
                <a:close/>
                <a:moveTo>
                  <a:pt x="19794" y="13745"/>
                </a:moveTo>
                <a:lnTo>
                  <a:pt x="19794" y="16647"/>
                </a:lnTo>
                <a:lnTo>
                  <a:pt x="16892" y="16647"/>
                </a:lnTo>
                <a:lnTo>
                  <a:pt x="16892" y="13745"/>
                </a:lnTo>
                <a:close/>
                <a:moveTo>
                  <a:pt x="22910" y="13745"/>
                </a:moveTo>
                <a:lnTo>
                  <a:pt x="22910" y="16647"/>
                </a:lnTo>
                <a:lnTo>
                  <a:pt x="20038" y="16647"/>
                </a:lnTo>
                <a:lnTo>
                  <a:pt x="20038" y="13745"/>
                </a:lnTo>
                <a:close/>
                <a:moveTo>
                  <a:pt x="26056" y="13745"/>
                </a:moveTo>
                <a:lnTo>
                  <a:pt x="26056" y="16647"/>
                </a:lnTo>
                <a:lnTo>
                  <a:pt x="23185" y="16647"/>
                </a:lnTo>
                <a:lnTo>
                  <a:pt x="23185" y="13745"/>
                </a:lnTo>
                <a:close/>
                <a:moveTo>
                  <a:pt x="29202" y="13745"/>
                </a:moveTo>
                <a:lnTo>
                  <a:pt x="29202" y="16647"/>
                </a:lnTo>
                <a:lnTo>
                  <a:pt x="26331" y="16647"/>
                </a:lnTo>
                <a:lnTo>
                  <a:pt x="26331" y="13745"/>
                </a:lnTo>
                <a:close/>
                <a:moveTo>
                  <a:pt x="32348" y="13745"/>
                </a:moveTo>
                <a:lnTo>
                  <a:pt x="32348" y="16647"/>
                </a:lnTo>
                <a:lnTo>
                  <a:pt x="29477" y="16647"/>
                </a:lnTo>
                <a:lnTo>
                  <a:pt x="29477" y="13745"/>
                </a:lnTo>
                <a:close/>
                <a:moveTo>
                  <a:pt x="35494" y="13745"/>
                </a:moveTo>
                <a:lnTo>
                  <a:pt x="35494" y="16647"/>
                </a:lnTo>
                <a:lnTo>
                  <a:pt x="32623" y="16647"/>
                </a:lnTo>
                <a:lnTo>
                  <a:pt x="32623" y="13745"/>
                </a:lnTo>
                <a:close/>
                <a:moveTo>
                  <a:pt x="38640" y="13745"/>
                </a:moveTo>
                <a:lnTo>
                  <a:pt x="38640" y="16647"/>
                </a:lnTo>
                <a:lnTo>
                  <a:pt x="35769" y="16647"/>
                </a:lnTo>
                <a:lnTo>
                  <a:pt x="35769" y="13745"/>
                </a:lnTo>
                <a:close/>
                <a:moveTo>
                  <a:pt x="41787" y="13745"/>
                </a:moveTo>
                <a:lnTo>
                  <a:pt x="41787" y="16647"/>
                </a:lnTo>
                <a:lnTo>
                  <a:pt x="38915" y="16647"/>
                </a:lnTo>
                <a:lnTo>
                  <a:pt x="38915" y="13745"/>
                </a:lnTo>
                <a:close/>
                <a:moveTo>
                  <a:pt x="4063" y="16891"/>
                </a:moveTo>
                <a:lnTo>
                  <a:pt x="4063" y="19793"/>
                </a:lnTo>
                <a:lnTo>
                  <a:pt x="1162" y="19793"/>
                </a:lnTo>
                <a:lnTo>
                  <a:pt x="1162" y="16891"/>
                </a:lnTo>
                <a:close/>
                <a:moveTo>
                  <a:pt x="7210" y="16891"/>
                </a:moveTo>
                <a:lnTo>
                  <a:pt x="7210" y="19793"/>
                </a:lnTo>
                <a:lnTo>
                  <a:pt x="4308" y="19793"/>
                </a:lnTo>
                <a:lnTo>
                  <a:pt x="4308" y="16891"/>
                </a:lnTo>
                <a:close/>
                <a:moveTo>
                  <a:pt x="10356" y="16891"/>
                </a:moveTo>
                <a:lnTo>
                  <a:pt x="10356" y="19793"/>
                </a:lnTo>
                <a:lnTo>
                  <a:pt x="7454" y="19793"/>
                </a:lnTo>
                <a:lnTo>
                  <a:pt x="7454" y="16891"/>
                </a:lnTo>
                <a:close/>
                <a:moveTo>
                  <a:pt x="13502" y="16891"/>
                </a:moveTo>
                <a:lnTo>
                  <a:pt x="13502" y="19793"/>
                </a:lnTo>
                <a:lnTo>
                  <a:pt x="10600" y="19793"/>
                </a:lnTo>
                <a:lnTo>
                  <a:pt x="10600" y="16891"/>
                </a:lnTo>
                <a:close/>
                <a:moveTo>
                  <a:pt x="16648" y="16891"/>
                </a:moveTo>
                <a:lnTo>
                  <a:pt x="16648" y="19793"/>
                </a:lnTo>
                <a:lnTo>
                  <a:pt x="13746" y="19793"/>
                </a:lnTo>
                <a:lnTo>
                  <a:pt x="13746" y="16891"/>
                </a:lnTo>
                <a:close/>
                <a:moveTo>
                  <a:pt x="19794" y="16891"/>
                </a:moveTo>
                <a:lnTo>
                  <a:pt x="19794" y="19793"/>
                </a:lnTo>
                <a:lnTo>
                  <a:pt x="16892" y="19793"/>
                </a:lnTo>
                <a:lnTo>
                  <a:pt x="16892" y="16891"/>
                </a:lnTo>
                <a:close/>
                <a:moveTo>
                  <a:pt x="22910" y="16891"/>
                </a:moveTo>
                <a:lnTo>
                  <a:pt x="22910" y="19793"/>
                </a:lnTo>
                <a:lnTo>
                  <a:pt x="20038" y="19793"/>
                </a:lnTo>
                <a:lnTo>
                  <a:pt x="20038" y="16891"/>
                </a:lnTo>
                <a:close/>
                <a:moveTo>
                  <a:pt x="26056" y="16891"/>
                </a:moveTo>
                <a:lnTo>
                  <a:pt x="26056" y="19793"/>
                </a:lnTo>
                <a:lnTo>
                  <a:pt x="23185" y="19793"/>
                </a:lnTo>
                <a:lnTo>
                  <a:pt x="23185" y="16891"/>
                </a:lnTo>
                <a:close/>
                <a:moveTo>
                  <a:pt x="29202" y="16891"/>
                </a:moveTo>
                <a:lnTo>
                  <a:pt x="29202" y="19793"/>
                </a:lnTo>
                <a:lnTo>
                  <a:pt x="26331" y="19793"/>
                </a:lnTo>
                <a:lnTo>
                  <a:pt x="26331" y="16891"/>
                </a:lnTo>
                <a:close/>
                <a:moveTo>
                  <a:pt x="32348" y="16891"/>
                </a:moveTo>
                <a:lnTo>
                  <a:pt x="32348" y="19793"/>
                </a:lnTo>
                <a:lnTo>
                  <a:pt x="29477" y="19793"/>
                </a:lnTo>
                <a:lnTo>
                  <a:pt x="29477" y="16891"/>
                </a:lnTo>
                <a:close/>
                <a:moveTo>
                  <a:pt x="35494" y="16891"/>
                </a:moveTo>
                <a:lnTo>
                  <a:pt x="35494" y="19793"/>
                </a:lnTo>
                <a:lnTo>
                  <a:pt x="32623" y="19793"/>
                </a:lnTo>
                <a:lnTo>
                  <a:pt x="32623" y="16891"/>
                </a:lnTo>
                <a:close/>
                <a:moveTo>
                  <a:pt x="38640" y="16891"/>
                </a:moveTo>
                <a:lnTo>
                  <a:pt x="38640" y="19793"/>
                </a:lnTo>
                <a:lnTo>
                  <a:pt x="35769" y="19793"/>
                </a:lnTo>
                <a:lnTo>
                  <a:pt x="35769" y="16891"/>
                </a:lnTo>
                <a:close/>
                <a:moveTo>
                  <a:pt x="41787" y="16891"/>
                </a:moveTo>
                <a:lnTo>
                  <a:pt x="41787" y="19793"/>
                </a:lnTo>
                <a:lnTo>
                  <a:pt x="38915" y="19793"/>
                </a:lnTo>
                <a:lnTo>
                  <a:pt x="38915" y="16891"/>
                </a:lnTo>
                <a:close/>
                <a:moveTo>
                  <a:pt x="44933" y="16891"/>
                </a:moveTo>
                <a:lnTo>
                  <a:pt x="44933" y="19793"/>
                </a:lnTo>
                <a:lnTo>
                  <a:pt x="42062" y="19793"/>
                </a:lnTo>
                <a:lnTo>
                  <a:pt x="42062" y="16891"/>
                </a:lnTo>
                <a:close/>
                <a:moveTo>
                  <a:pt x="4063" y="20038"/>
                </a:moveTo>
                <a:lnTo>
                  <a:pt x="4063" y="22939"/>
                </a:lnTo>
                <a:lnTo>
                  <a:pt x="1162" y="22939"/>
                </a:lnTo>
                <a:lnTo>
                  <a:pt x="1162" y="20038"/>
                </a:lnTo>
                <a:close/>
                <a:moveTo>
                  <a:pt x="7210" y="20038"/>
                </a:moveTo>
                <a:lnTo>
                  <a:pt x="7210" y="22939"/>
                </a:lnTo>
                <a:lnTo>
                  <a:pt x="4308" y="22939"/>
                </a:lnTo>
                <a:lnTo>
                  <a:pt x="4308" y="20038"/>
                </a:lnTo>
                <a:close/>
                <a:moveTo>
                  <a:pt x="10356" y="20038"/>
                </a:moveTo>
                <a:lnTo>
                  <a:pt x="10356" y="22939"/>
                </a:lnTo>
                <a:lnTo>
                  <a:pt x="7454" y="22939"/>
                </a:lnTo>
                <a:lnTo>
                  <a:pt x="7454" y="20038"/>
                </a:lnTo>
                <a:close/>
                <a:moveTo>
                  <a:pt x="13502" y="20038"/>
                </a:moveTo>
                <a:lnTo>
                  <a:pt x="13502" y="22939"/>
                </a:lnTo>
                <a:lnTo>
                  <a:pt x="10600" y="22939"/>
                </a:lnTo>
                <a:lnTo>
                  <a:pt x="10600" y="20038"/>
                </a:lnTo>
                <a:close/>
                <a:moveTo>
                  <a:pt x="16648" y="20038"/>
                </a:moveTo>
                <a:lnTo>
                  <a:pt x="16648" y="22939"/>
                </a:lnTo>
                <a:lnTo>
                  <a:pt x="13746" y="22939"/>
                </a:lnTo>
                <a:lnTo>
                  <a:pt x="13746" y="20038"/>
                </a:lnTo>
                <a:close/>
                <a:moveTo>
                  <a:pt x="19794" y="20038"/>
                </a:moveTo>
                <a:lnTo>
                  <a:pt x="19794" y="22939"/>
                </a:lnTo>
                <a:lnTo>
                  <a:pt x="16892" y="22939"/>
                </a:lnTo>
                <a:lnTo>
                  <a:pt x="16892" y="20038"/>
                </a:lnTo>
                <a:close/>
                <a:moveTo>
                  <a:pt x="22910" y="20038"/>
                </a:moveTo>
                <a:lnTo>
                  <a:pt x="22910" y="22939"/>
                </a:lnTo>
                <a:lnTo>
                  <a:pt x="20038" y="22939"/>
                </a:lnTo>
                <a:lnTo>
                  <a:pt x="20038" y="20038"/>
                </a:lnTo>
                <a:close/>
                <a:moveTo>
                  <a:pt x="26056" y="20038"/>
                </a:moveTo>
                <a:lnTo>
                  <a:pt x="26056" y="22939"/>
                </a:lnTo>
                <a:lnTo>
                  <a:pt x="23185" y="22939"/>
                </a:lnTo>
                <a:lnTo>
                  <a:pt x="23185" y="20038"/>
                </a:lnTo>
                <a:close/>
                <a:moveTo>
                  <a:pt x="29202" y="20038"/>
                </a:moveTo>
                <a:lnTo>
                  <a:pt x="29202" y="22939"/>
                </a:lnTo>
                <a:lnTo>
                  <a:pt x="26331" y="22939"/>
                </a:lnTo>
                <a:lnTo>
                  <a:pt x="26331" y="20038"/>
                </a:lnTo>
                <a:close/>
                <a:moveTo>
                  <a:pt x="32348" y="20038"/>
                </a:moveTo>
                <a:lnTo>
                  <a:pt x="32348" y="22939"/>
                </a:lnTo>
                <a:lnTo>
                  <a:pt x="29477" y="22939"/>
                </a:lnTo>
                <a:lnTo>
                  <a:pt x="29477" y="20038"/>
                </a:lnTo>
                <a:close/>
                <a:moveTo>
                  <a:pt x="35494" y="20038"/>
                </a:moveTo>
                <a:lnTo>
                  <a:pt x="35494" y="22939"/>
                </a:lnTo>
                <a:lnTo>
                  <a:pt x="32623" y="22939"/>
                </a:lnTo>
                <a:lnTo>
                  <a:pt x="32623" y="20038"/>
                </a:lnTo>
                <a:close/>
                <a:moveTo>
                  <a:pt x="38640" y="20038"/>
                </a:moveTo>
                <a:lnTo>
                  <a:pt x="38640" y="22939"/>
                </a:lnTo>
                <a:lnTo>
                  <a:pt x="35769" y="22939"/>
                </a:lnTo>
                <a:lnTo>
                  <a:pt x="35769" y="20038"/>
                </a:lnTo>
                <a:close/>
                <a:moveTo>
                  <a:pt x="41787" y="20038"/>
                </a:moveTo>
                <a:lnTo>
                  <a:pt x="41787" y="22939"/>
                </a:lnTo>
                <a:lnTo>
                  <a:pt x="38915" y="22939"/>
                </a:lnTo>
                <a:lnTo>
                  <a:pt x="38915" y="20038"/>
                </a:lnTo>
                <a:close/>
                <a:moveTo>
                  <a:pt x="44933" y="20038"/>
                </a:moveTo>
                <a:lnTo>
                  <a:pt x="44933" y="22939"/>
                </a:lnTo>
                <a:lnTo>
                  <a:pt x="42062" y="22939"/>
                </a:lnTo>
                <a:lnTo>
                  <a:pt x="42062" y="20038"/>
                </a:lnTo>
                <a:close/>
                <a:moveTo>
                  <a:pt x="4063" y="23184"/>
                </a:moveTo>
                <a:lnTo>
                  <a:pt x="4063" y="26055"/>
                </a:lnTo>
                <a:lnTo>
                  <a:pt x="1162" y="26055"/>
                </a:lnTo>
                <a:lnTo>
                  <a:pt x="1162" y="23184"/>
                </a:lnTo>
                <a:close/>
                <a:moveTo>
                  <a:pt x="7210" y="23184"/>
                </a:moveTo>
                <a:lnTo>
                  <a:pt x="7210" y="26055"/>
                </a:lnTo>
                <a:lnTo>
                  <a:pt x="4308" y="26055"/>
                </a:lnTo>
                <a:lnTo>
                  <a:pt x="4308" y="23184"/>
                </a:lnTo>
                <a:close/>
                <a:moveTo>
                  <a:pt x="10356" y="23184"/>
                </a:moveTo>
                <a:lnTo>
                  <a:pt x="10356" y="26055"/>
                </a:lnTo>
                <a:lnTo>
                  <a:pt x="7454" y="26055"/>
                </a:lnTo>
                <a:lnTo>
                  <a:pt x="7454" y="23184"/>
                </a:lnTo>
                <a:close/>
                <a:moveTo>
                  <a:pt x="13502" y="23184"/>
                </a:moveTo>
                <a:lnTo>
                  <a:pt x="13502" y="26055"/>
                </a:lnTo>
                <a:lnTo>
                  <a:pt x="10600" y="26055"/>
                </a:lnTo>
                <a:lnTo>
                  <a:pt x="10600" y="23184"/>
                </a:lnTo>
                <a:close/>
                <a:moveTo>
                  <a:pt x="16648" y="23184"/>
                </a:moveTo>
                <a:lnTo>
                  <a:pt x="16648" y="26055"/>
                </a:lnTo>
                <a:lnTo>
                  <a:pt x="13746" y="26055"/>
                </a:lnTo>
                <a:lnTo>
                  <a:pt x="13746" y="23184"/>
                </a:lnTo>
                <a:close/>
                <a:moveTo>
                  <a:pt x="19794" y="23184"/>
                </a:moveTo>
                <a:lnTo>
                  <a:pt x="19794" y="26055"/>
                </a:lnTo>
                <a:lnTo>
                  <a:pt x="16892" y="26055"/>
                </a:lnTo>
                <a:lnTo>
                  <a:pt x="16892" y="23184"/>
                </a:lnTo>
                <a:close/>
                <a:moveTo>
                  <a:pt x="22910" y="23184"/>
                </a:moveTo>
                <a:lnTo>
                  <a:pt x="22910" y="26055"/>
                </a:lnTo>
                <a:lnTo>
                  <a:pt x="20038" y="26055"/>
                </a:lnTo>
                <a:lnTo>
                  <a:pt x="20038" y="23184"/>
                </a:lnTo>
                <a:close/>
                <a:moveTo>
                  <a:pt x="26056" y="23184"/>
                </a:moveTo>
                <a:lnTo>
                  <a:pt x="26056" y="26055"/>
                </a:lnTo>
                <a:lnTo>
                  <a:pt x="23185" y="26055"/>
                </a:lnTo>
                <a:lnTo>
                  <a:pt x="23185" y="23184"/>
                </a:lnTo>
                <a:close/>
                <a:moveTo>
                  <a:pt x="29202" y="23184"/>
                </a:moveTo>
                <a:lnTo>
                  <a:pt x="29202" y="26055"/>
                </a:lnTo>
                <a:lnTo>
                  <a:pt x="26331" y="26055"/>
                </a:lnTo>
                <a:lnTo>
                  <a:pt x="26331" y="23184"/>
                </a:lnTo>
                <a:close/>
                <a:moveTo>
                  <a:pt x="32348" y="23184"/>
                </a:moveTo>
                <a:lnTo>
                  <a:pt x="32348" y="26055"/>
                </a:lnTo>
                <a:lnTo>
                  <a:pt x="29477" y="26055"/>
                </a:lnTo>
                <a:lnTo>
                  <a:pt x="29477" y="23184"/>
                </a:lnTo>
                <a:close/>
                <a:moveTo>
                  <a:pt x="35494" y="23184"/>
                </a:moveTo>
                <a:lnTo>
                  <a:pt x="35494" y="26055"/>
                </a:lnTo>
                <a:lnTo>
                  <a:pt x="32623" y="26055"/>
                </a:lnTo>
                <a:lnTo>
                  <a:pt x="32623" y="23184"/>
                </a:lnTo>
                <a:close/>
                <a:moveTo>
                  <a:pt x="38640" y="23184"/>
                </a:moveTo>
                <a:lnTo>
                  <a:pt x="38640" y="26055"/>
                </a:lnTo>
                <a:lnTo>
                  <a:pt x="35769" y="26055"/>
                </a:lnTo>
                <a:lnTo>
                  <a:pt x="35769" y="23184"/>
                </a:lnTo>
                <a:close/>
                <a:moveTo>
                  <a:pt x="41787" y="23184"/>
                </a:moveTo>
                <a:lnTo>
                  <a:pt x="41787" y="26055"/>
                </a:lnTo>
                <a:lnTo>
                  <a:pt x="38915" y="26055"/>
                </a:lnTo>
                <a:lnTo>
                  <a:pt x="38915" y="23184"/>
                </a:lnTo>
                <a:close/>
                <a:moveTo>
                  <a:pt x="44933" y="23184"/>
                </a:moveTo>
                <a:lnTo>
                  <a:pt x="44933" y="26055"/>
                </a:lnTo>
                <a:lnTo>
                  <a:pt x="42062" y="26055"/>
                </a:lnTo>
                <a:lnTo>
                  <a:pt x="42062" y="23184"/>
                </a:lnTo>
                <a:close/>
                <a:moveTo>
                  <a:pt x="4063" y="26330"/>
                </a:moveTo>
                <a:lnTo>
                  <a:pt x="4063" y="29201"/>
                </a:lnTo>
                <a:lnTo>
                  <a:pt x="1162" y="29201"/>
                </a:lnTo>
                <a:lnTo>
                  <a:pt x="1162" y="26330"/>
                </a:lnTo>
                <a:close/>
                <a:moveTo>
                  <a:pt x="7210" y="26330"/>
                </a:moveTo>
                <a:lnTo>
                  <a:pt x="7210" y="29201"/>
                </a:lnTo>
                <a:lnTo>
                  <a:pt x="4308" y="29201"/>
                </a:lnTo>
                <a:lnTo>
                  <a:pt x="4308" y="26330"/>
                </a:lnTo>
                <a:close/>
                <a:moveTo>
                  <a:pt x="10356" y="26330"/>
                </a:moveTo>
                <a:lnTo>
                  <a:pt x="10356" y="29201"/>
                </a:lnTo>
                <a:lnTo>
                  <a:pt x="7454" y="29201"/>
                </a:lnTo>
                <a:lnTo>
                  <a:pt x="7454" y="26330"/>
                </a:lnTo>
                <a:close/>
                <a:moveTo>
                  <a:pt x="13502" y="26330"/>
                </a:moveTo>
                <a:lnTo>
                  <a:pt x="13502" y="29201"/>
                </a:lnTo>
                <a:lnTo>
                  <a:pt x="10600" y="29201"/>
                </a:lnTo>
                <a:lnTo>
                  <a:pt x="10600" y="26330"/>
                </a:lnTo>
                <a:close/>
                <a:moveTo>
                  <a:pt x="16648" y="26330"/>
                </a:moveTo>
                <a:lnTo>
                  <a:pt x="16648" y="29201"/>
                </a:lnTo>
                <a:lnTo>
                  <a:pt x="13746" y="29201"/>
                </a:lnTo>
                <a:lnTo>
                  <a:pt x="13746" y="26330"/>
                </a:lnTo>
                <a:close/>
                <a:moveTo>
                  <a:pt x="19794" y="26330"/>
                </a:moveTo>
                <a:lnTo>
                  <a:pt x="19794" y="29201"/>
                </a:lnTo>
                <a:lnTo>
                  <a:pt x="16892" y="29201"/>
                </a:lnTo>
                <a:lnTo>
                  <a:pt x="16892" y="26330"/>
                </a:lnTo>
                <a:close/>
                <a:moveTo>
                  <a:pt x="22910" y="26330"/>
                </a:moveTo>
                <a:lnTo>
                  <a:pt x="22910" y="29201"/>
                </a:lnTo>
                <a:lnTo>
                  <a:pt x="20038" y="29201"/>
                </a:lnTo>
                <a:lnTo>
                  <a:pt x="20038" y="26330"/>
                </a:lnTo>
                <a:close/>
                <a:moveTo>
                  <a:pt x="26056" y="26330"/>
                </a:moveTo>
                <a:lnTo>
                  <a:pt x="26056" y="29201"/>
                </a:lnTo>
                <a:lnTo>
                  <a:pt x="23185" y="29201"/>
                </a:lnTo>
                <a:lnTo>
                  <a:pt x="23185" y="26330"/>
                </a:lnTo>
                <a:close/>
                <a:moveTo>
                  <a:pt x="29202" y="26330"/>
                </a:moveTo>
                <a:lnTo>
                  <a:pt x="29202" y="29201"/>
                </a:lnTo>
                <a:lnTo>
                  <a:pt x="26331" y="29201"/>
                </a:lnTo>
                <a:lnTo>
                  <a:pt x="26331" y="26330"/>
                </a:lnTo>
                <a:close/>
                <a:moveTo>
                  <a:pt x="32348" y="26330"/>
                </a:moveTo>
                <a:lnTo>
                  <a:pt x="32348" y="29201"/>
                </a:lnTo>
                <a:lnTo>
                  <a:pt x="29477" y="29201"/>
                </a:lnTo>
                <a:lnTo>
                  <a:pt x="29477" y="26330"/>
                </a:lnTo>
                <a:close/>
                <a:moveTo>
                  <a:pt x="35494" y="26330"/>
                </a:moveTo>
                <a:lnTo>
                  <a:pt x="35494" y="29201"/>
                </a:lnTo>
                <a:lnTo>
                  <a:pt x="32623" y="29201"/>
                </a:lnTo>
                <a:lnTo>
                  <a:pt x="32623" y="26330"/>
                </a:lnTo>
                <a:close/>
                <a:moveTo>
                  <a:pt x="38640" y="26330"/>
                </a:moveTo>
                <a:lnTo>
                  <a:pt x="38640" y="29201"/>
                </a:lnTo>
                <a:lnTo>
                  <a:pt x="35769" y="29201"/>
                </a:lnTo>
                <a:lnTo>
                  <a:pt x="35769" y="26330"/>
                </a:lnTo>
                <a:close/>
                <a:moveTo>
                  <a:pt x="41787" y="26330"/>
                </a:moveTo>
                <a:lnTo>
                  <a:pt x="41787" y="29201"/>
                </a:lnTo>
                <a:lnTo>
                  <a:pt x="38915" y="29201"/>
                </a:lnTo>
                <a:lnTo>
                  <a:pt x="38915" y="26330"/>
                </a:lnTo>
                <a:close/>
                <a:moveTo>
                  <a:pt x="44933" y="26330"/>
                </a:moveTo>
                <a:lnTo>
                  <a:pt x="44933" y="29201"/>
                </a:lnTo>
                <a:lnTo>
                  <a:pt x="42062" y="29201"/>
                </a:lnTo>
                <a:lnTo>
                  <a:pt x="42062" y="26330"/>
                </a:lnTo>
                <a:close/>
                <a:moveTo>
                  <a:pt x="7210" y="29476"/>
                </a:moveTo>
                <a:lnTo>
                  <a:pt x="7210" y="32347"/>
                </a:lnTo>
                <a:lnTo>
                  <a:pt x="4308" y="32347"/>
                </a:lnTo>
                <a:lnTo>
                  <a:pt x="4308" y="29476"/>
                </a:lnTo>
                <a:close/>
                <a:moveTo>
                  <a:pt x="10356" y="29476"/>
                </a:moveTo>
                <a:lnTo>
                  <a:pt x="10356" y="32347"/>
                </a:lnTo>
                <a:lnTo>
                  <a:pt x="7454" y="32347"/>
                </a:lnTo>
                <a:lnTo>
                  <a:pt x="7454" y="29476"/>
                </a:lnTo>
                <a:close/>
                <a:moveTo>
                  <a:pt x="13502" y="29476"/>
                </a:moveTo>
                <a:lnTo>
                  <a:pt x="13502" y="32347"/>
                </a:lnTo>
                <a:lnTo>
                  <a:pt x="10600" y="32347"/>
                </a:lnTo>
                <a:lnTo>
                  <a:pt x="10600" y="29476"/>
                </a:lnTo>
                <a:close/>
                <a:moveTo>
                  <a:pt x="16648" y="29476"/>
                </a:moveTo>
                <a:lnTo>
                  <a:pt x="16648" y="32347"/>
                </a:lnTo>
                <a:lnTo>
                  <a:pt x="13746" y="32347"/>
                </a:lnTo>
                <a:lnTo>
                  <a:pt x="13746" y="29476"/>
                </a:lnTo>
                <a:close/>
                <a:moveTo>
                  <a:pt x="19794" y="29476"/>
                </a:moveTo>
                <a:lnTo>
                  <a:pt x="19794" y="32347"/>
                </a:lnTo>
                <a:lnTo>
                  <a:pt x="16892" y="32347"/>
                </a:lnTo>
                <a:lnTo>
                  <a:pt x="16892" y="29476"/>
                </a:lnTo>
                <a:close/>
                <a:moveTo>
                  <a:pt x="22910" y="29476"/>
                </a:moveTo>
                <a:lnTo>
                  <a:pt x="22910" y="32347"/>
                </a:lnTo>
                <a:lnTo>
                  <a:pt x="20038" y="32347"/>
                </a:lnTo>
                <a:lnTo>
                  <a:pt x="20038" y="29476"/>
                </a:lnTo>
                <a:close/>
                <a:moveTo>
                  <a:pt x="26056" y="29476"/>
                </a:moveTo>
                <a:lnTo>
                  <a:pt x="26056" y="32347"/>
                </a:lnTo>
                <a:lnTo>
                  <a:pt x="23185" y="32347"/>
                </a:lnTo>
                <a:lnTo>
                  <a:pt x="23185" y="29476"/>
                </a:lnTo>
                <a:close/>
                <a:moveTo>
                  <a:pt x="29202" y="29476"/>
                </a:moveTo>
                <a:lnTo>
                  <a:pt x="29202" y="32347"/>
                </a:lnTo>
                <a:lnTo>
                  <a:pt x="26331" y="32347"/>
                </a:lnTo>
                <a:lnTo>
                  <a:pt x="26331" y="29476"/>
                </a:lnTo>
                <a:close/>
                <a:moveTo>
                  <a:pt x="32348" y="29476"/>
                </a:moveTo>
                <a:lnTo>
                  <a:pt x="32348" y="32347"/>
                </a:lnTo>
                <a:lnTo>
                  <a:pt x="29477" y="32347"/>
                </a:lnTo>
                <a:lnTo>
                  <a:pt x="29477" y="29476"/>
                </a:lnTo>
                <a:close/>
                <a:moveTo>
                  <a:pt x="35494" y="29476"/>
                </a:moveTo>
                <a:lnTo>
                  <a:pt x="35494" y="32347"/>
                </a:lnTo>
                <a:lnTo>
                  <a:pt x="32623" y="32347"/>
                </a:lnTo>
                <a:lnTo>
                  <a:pt x="32623" y="29476"/>
                </a:lnTo>
                <a:close/>
                <a:moveTo>
                  <a:pt x="38640" y="29476"/>
                </a:moveTo>
                <a:lnTo>
                  <a:pt x="38640" y="32347"/>
                </a:lnTo>
                <a:lnTo>
                  <a:pt x="35769" y="32347"/>
                </a:lnTo>
                <a:lnTo>
                  <a:pt x="35769" y="29476"/>
                </a:lnTo>
                <a:close/>
                <a:moveTo>
                  <a:pt x="41787" y="29476"/>
                </a:moveTo>
                <a:lnTo>
                  <a:pt x="41787" y="32347"/>
                </a:lnTo>
                <a:lnTo>
                  <a:pt x="38915" y="32347"/>
                </a:lnTo>
                <a:lnTo>
                  <a:pt x="38915" y="29476"/>
                </a:lnTo>
                <a:close/>
                <a:moveTo>
                  <a:pt x="7210" y="32622"/>
                </a:moveTo>
                <a:lnTo>
                  <a:pt x="7210" y="35493"/>
                </a:lnTo>
                <a:lnTo>
                  <a:pt x="4308" y="35493"/>
                </a:lnTo>
                <a:lnTo>
                  <a:pt x="4308" y="32622"/>
                </a:lnTo>
                <a:close/>
                <a:moveTo>
                  <a:pt x="10356" y="32622"/>
                </a:moveTo>
                <a:lnTo>
                  <a:pt x="10356" y="35493"/>
                </a:lnTo>
                <a:lnTo>
                  <a:pt x="7454" y="35493"/>
                </a:lnTo>
                <a:lnTo>
                  <a:pt x="7454" y="32622"/>
                </a:lnTo>
                <a:close/>
                <a:moveTo>
                  <a:pt x="13502" y="32622"/>
                </a:moveTo>
                <a:lnTo>
                  <a:pt x="13502" y="35493"/>
                </a:lnTo>
                <a:lnTo>
                  <a:pt x="10600" y="35493"/>
                </a:lnTo>
                <a:lnTo>
                  <a:pt x="10600" y="32622"/>
                </a:lnTo>
                <a:close/>
                <a:moveTo>
                  <a:pt x="16648" y="32622"/>
                </a:moveTo>
                <a:lnTo>
                  <a:pt x="16648" y="35493"/>
                </a:lnTo>
                <a:lnTo>
                  <a:pt x="13746" y="35493"/>
                </a:lnTo>
                <a:lnTo>
                  <a:pt x="13746" y="32622"/>
                </a:lnTo>
                <a:close/>
                <a:moveTo>
                  <a:pt x="19794" y="32622"/>
                </a:moveTo>
                <a:lnTo>
                  <a:pt x="19794" y="35493"/>
                </a:lnTo>
                <a:lnTo>
                  <a:pt x="16892" y="35493"/>
                </a:lnTo>
                <a:lnTo>
                  <a:pt x="16892" y="32622"/>
                </a:lnTo>
                <a:close/>
                <a:moveTo>
                  <a:pt x="22910" y="32622"/>
                </a:moveTo>
                <a:lnTo>
                  <a:pt x="22910" y="35493"/>
                </a:lnTo>
                <a:lnTo>
                  <a:pt x="20038" y="35493"/>
                </a:lnTo>
                <a:lnTo>
                  <a:pt x="20038" y="32622"/>
                </a:lnTo>
                <a:close/>
                <a:moveTo>
                  <a:pt x="26056" y="32622"/>
                </a:moveTo>
                <a:lnTo>
                  <a:pt x="26056" y="35493"/>
                </a:lnTo>
                <a:lnTo>
                  <a:pt x="23185" y="35493"/>
                </a:lnTo>
                <a:lnTo>
                  <a:pt x="23185" y="32622"/>
                </a:lnTo>
                <a:close/>
                <a:moveTo>
                  <a:pt x="29202" y="32622"/>
                </a:moveTo>
                <a:lnTo>
                  <a:pt x="29202" y="35493"/>
                </a:lnTo>
                <a:lnTo>
                  <a:pt x="26331" y="35493"/>
                </a:lnTo>
                <a:lnTo>
                  <a:pt x="26331" y="32622"/>
                </a:lnTo>
                <a:close/>
                <a:moveTo>
                  <a:pt x="32348" y="32622"/>
                </a:moveTo>
                <a:lnTo>
                  <a:pt x="32348" y="35493"/>
                </a:lnTo>
                <a:lnTo>
                  <a:pt x="29477" y="35493"/>
                </a:lnTo>
                <a:lnTo>
                  <a:pt x="29477" y="32622"/>
                </a:lnTo>
                <a:close/>
                <a:moveTo>
                  <a:pt x="35494" y="32622"/>
                </a:moveTo>
                <a:lnTo>
                  <a:pt x="35494" y="35493"/>
                </a:lnTo>
                <a:lnTo>
                  <a:pt x="32623" y="35493"/>
                </a:lnTo>
                <a:lnTo>
                  <a:pt x="32623" y="32622"/>
                </a:lnTo>
                <a:close/>
                <a:moveTo>
                  <a:pt x="38640" y="32622"/>
                </a:moveTo>
                <a:lnTo>
                  <a:pt x="38640" y="35493"/>
                </a:lnTo>
                <a:lnTo>
                  <a:pt x="35769" y="35493"/>
                </a:lnTo>
                <a:lnTo>
                  <a:pt x="35769" y="32622"/>
                </a:lnTo>
                <a:close/>
                <a:moveTo>
                  <a:pt x="41787" y="32622"/>
                </a:moveTo>
                <a:lnTo>
                  <a:pt x="41787" y="35493"/>
                </a:lnTo>
                <a:lnTo>
                  <a:pt x="38915" y="35493"/>
                </a:lnTo>
                <a:lnTo>
                  <a:pt x="38915" y="32622"/>
                </a:lnTo>
                <a:close/>
                <a:moveTo>
                  <a:pt x="10356" y="35768"/>
                </a:moveTo>
                <a:lnTo>
                  <a:pt x="10356" y="38640"/>
                </a:lnTo>
                <a:lnTo>
                  <a:pt x="7454" y="38640"/>
                </a:lnTo>
                <a:lnTo>
                  <a:pt x="7454" y="35768"/>
                </a:lnTo>
                <a:close/>
                <a:moveTo>
                  <a:pt x="13502" y="35768"/>
                </a:moveTo>
                <a:lnTo>
                  <a:pt x="13502" y="38640"/>
                </a:lnTo>
                <a:lnTo>
                  <a:pt x="10600" y="38640"/>
                </a:lnTo>
                <a:lnTo>
                  <a:pt x="10600" y="35768"/>
                </a:lnTo>
                <a:close/>
                <a:moveTo>
                  <a:pt x="16648" y="35768"/>
                </a:moveTo>
                <a:lnTo>
                  <a:pt x="16648" y="38640"/>
                </a:lnTo>
                <a:lnTo>
                  <a:pt x="13746" y="38640"/>
                </a:lnTo>
                <a:lnTo>
                  <a:pt x="13746" y="35768"/>
                </a:lnTo>
                <a:close/>
                <a:moveTo>
                  <a:pt x="19794" y="35768"/>
                </a:moveTo>
                <a:lnTo>
                  <a:pt x="19794" y="38640"/>
                </a:lnTo>
                <a:lnTo>
                  <a:pt x="16892" y="38640"/>
                </a:lnTo>
                <a:lnTo>
                  <a:pt x="16892" y="35768"/>
                </a:lnTo>
                <a:close/>
                <a:moveTo>
                  <a:pt x="22910" y="35768"/>
                </a:moveTo>
                <a:lnTo>
                  <a:pt x="22910" y="38640"/>
                </a:lnTo>
                <a:lnTo>
                  <a:pt x="20038" y="38640"/>
                </a:lnTo>
                <a:lnTo>
                  <a:pt x="20038" y="35768"/>
                </a:lnTo>
                <a:close/>
                <a:moveTo>
                  <a:pt x="26056" y="35768"/>
                </a:moveTo>
                <a:lnTo>
                  <a:pt x="26056" y="38640"/>
                </a:lnTo>
                <a:lnTo>
                  <a:pt x="23185" y="38640"/>
                </a:lnTo>
                <a:lnTo>
                  <a:pt x="23185" y="35768"/>
                </a:lnTo>
                <a:close/>
                <a:moveTo>
                  <a:pt x="29202" y="35768"/>
                </a:moveTo>
                <a:lnTo>
                  <a:pt x="29202" y="38640"/>
                </a:lnTo>
                <a:lnTo>
                  <a:pt x="26331" y="38640"/>
                </a:lnTo>
                <a:lnTo>
                  <a:pt x="26331" y="35768"/>
                </a:lnTo>
                <a:close/>
                <a:moveTo>
                  <a:pt x="32348" y="35768"/>
                </a:moveTo>
                <a:lnTo>
                  <a:pt x="32348" y="38640"/>
                </a:lnTo>
                <a:lnTo>
                  <a:pt x="29477" y="38640"/>
                </a:lnTo>
                <a:lnTo>
                  <a:pt x="29477" y="35768"/>
                </a:lnTo>
                <a:close/>
                <a:moveTo>
                  <a:pt x="35494" y="35768"/>
                </a:moveTo>
                <a:lnTo>
                  <a:pt x="35494" y="38640"/>
                </a:lnTo>
                <a:lnTo>
                  <a:pt x="32623" y="38640"/>
                </a:lnTo>
                <a:lnTo>
                  <a:pt x="32623" y="35768"/>
                </a:lnTo>
                <a:close/>
                <a:moveTo>
                  <a:pt x="38640" y="35768"/>
                </a:moveTo>
                <a:lnTo>
                  <a:pt x="38640" y="38640"/>
                </a:lnTo>
                <a:lnTo>
                  <a:pt x="35769" y="38640"/>
                </a:lnTo>
                <a:lnTo>
                  <a:pt x="35769" y="35768"/>
                </a:lnTo>
                <a:close/>
                <a:moveTo>
                  <a:pt x="13502" y="38914"/>
                </a:moveTo>
                <a:lnTo>
                  <a:pt x="13502" y="41786"/>
                </a:lnTo>
                <a:lnTo>
                  <a:pt x="10600" y="41786"/>
                </a:lnTo>
                <a:lnTo>
                  <a:pt x="10600" y="38914"/>
                </a:lnTo>
                <a:close/>
                <a:moveTo>
                  <a:pt x="16648" y="38914"/>
                </a:moveTo>
                <a:lnTo>
                  <a:pt x="16648" y="41786"/>
                </a:lnTo>
                <a:lnTo>
                  <a:pt x="13746" y="41786"/>
                </a:lnTo>
                <a:lnTo>
                  <a:pt x="13746" y="38914"/>
                </a:lnTo>
                <a:close/>
                <a:moveTo>
                  <a:pt x="19794" y="38914"/>
                </a:moveTo>
                <a:lnTo>
                  <a:pt x="19794" y="41786"/>
                </a:lnTo>
                <a:lnTo>
                  <a:pt x="16892" y="41786"/>
                </a:lnTo>
                <a:lnTo>
                  <a:pt x="16892" y="38914"/>
                </a:lnTo>
                <a:close/>
                <a:moveTo>
                  <a:pt x="22910" y="38914"/>
                </a:moveTo>
                <a:lnTo>
                  <a:pt x="22910" y="41786"/>
                </a:lnTo>
                <a:lnTo>
                  <a:pt x="20038" y="41786"/>
                </a:lnTo>
                <a:lnTo>
                  <a:pt x="20038" y="38914"/>
                </a:lnTo>
                <a:close/>
                <a:moveTo>
                  <a:pt x="26056" y="38914"/>
                </a:moveTo>
                <a:lnTo>
                  <a:pt x="26056" y="41786"/>
                </a:lnTo>
                <a:lnTo>
                  <a:pt x="23185" y="41786"/>
                </a:lnTo>
                <a:lnTo>
                  <a:pt x="23185" y="38914"/>
                </a:lnTo>
                <a:close/>
                <a:moveTo>
                  <a:pt x="29202" y="38914"/>
                </a:moveTo>
                <a:lnTo>
                  <a:pt x="29202" y="41786"/>
                </a:lnTo>
                <a:lnTo>
                  <a:pt x="26331" y="41786"/>
                </a:lnTo>
                <a:lnTo>
                  <a:pt x="26331" y="38914"/>
                </a:lnTo>
                <a:close/>
                <a:moveTo>
                  <a:pt x="32348" y="38914"/>
                </a:moveTo>
                <a:lnTo>
                  <a:pt x="32348" y="41786"/>
                </a:lnTo>
                <a:lnTo>
                  <a:pt x="29477" y="41786"/>
                </a:lnTo>
                <a:lnTo>
                  <a:pt x="29477" y="38914"/>
                </a:lnTo>
                <a:close/>
                <a:moveTo>
                  <a:pt x="35494" y="38914"/>
                </a:moveTo>
                <a:lnTo>
                  <a:pt x="35494" y="41786"/>
                </a:lnTo>
                <a:lnTo>
                  <a:pt x="32623" y="41786"/>
                </a:lnTo>
                <a:lnTo>
                  <a:pt x="32623" y="38914"/>
                </a:lnTo>
                <a:close/>
                <a:moveTo>
                  <a:pt x="19794" y="42061"/>
                </a:moveTo>
                <a:lnTo>
                  <a:pt x="19794" y="44932"/>
                </a:lnTo>
                <a:lnTo>
                  <a:pt x="16892" y="44932"/>
                </a:lnTo>
                <a:lnTo>
                  <a:pt x="16892" y="42061"/>
                </a:lnTo>
                <a:close/>
                <a:moveTo>
                  <a:pt x="22910" y="42061"/>
                </a:moveTo>
                <a:lnTo>
                  <a:pt x="22910" y="44932"/>
                </a:lnTo>
                <a:lnTo>
                  <a:pt x="20038" y="44932"/>
                </a:lnTo>
                <a:lnTo>
                  <a:pt x="20038" y="42061"/>
                </a:lnTo>
                <a:close/>
                <a:moveTo>
                  <a:pt x="26056" y="42061"/>
                </a:moveTo>
                <a:lnTo>
                  <a:pt x="26056" y="44932"/>
                </a:lnTo>
                <a:lnTo>
                  <a:pt x="23185" y="44932"/>
                </a:lnTo>
                <a:lnTo>
                  <a:pt x="23185" y="42061"/>
                </a:lnTo>
                <a:close/>
                <a:moveTo>
                  <a:pt x="29202" y="42061"/>
                </a:moveTo>
                <a:lnTo>
                  <a:pt x="29202" y="44932"/>
                </a:lnTo>
                <a:lnTo>
                  <a:pt x="26331" y="44932"/>
                </a:lnTo>
                <a:lnTo>
                  <a:pt x="26331" y="42061"/>
                </a:lnTo>
                <a:close/>
                <a:moveTo>
                  <a:pt x="23062" y="0"/>
                </a:moveTo>
                <a:lnTo>
                  <a:pt x="22910" y="31"/>
                </a:lnTo>
                <a:lnTo>
                  <a:pt x="22910" y="916"/>
                </a:lnTo>
                <a:lnTo>
                  <a:pt x="20038" y="916"/>
                </a:lnTo>
                <a:lnTo>
                  <a:pt x="20038" y="214"/>
                </a:lnTo>
                <a:lnTo>
                  <a:pt x="19794" y="244"/>
                </a:lnTo>
                <a:lnTo>
                  <a:pt x="19794" y="916"/>
                </a:lnTo>
                <a:lnTo>
                  <a:pt x="16892" y="916"/>
                </a:lnTo>
                <a:lnTo>
                  <a:pt x="16892" y="855"/>
                </a:lnTo>
                <a:lnTo>
                  <a:pt x="15823" y="1161"/>
                </a:lnTo>
                <a:lnTo>
                  <a:pt x="16648" y="1161"/>
                </a:lnTo>
                <a:lnTo>
                  <a:pt x="16648" y="4063"/>
                </a:lnTo>
                <a:lnTo>
                  <a:pt x="13746" y="4063"/>
                </a:lnTo>
                <a:lnTo>
                  <a:pt x="13746" y="1985"/>
                </a:lnTo>
                <a:lnTo>
                  <a:pt x="13502" y="2077"/>
                </a:lnTo>
                <a:lnTo>
                  <a:pt x="13502" y="4063"/>
                </a:lnTo>
                <a:lnTo>
                  <a:pt x="10600" y="4063"/>
                </a:lnTo>
                <a:lnTo>
                  <a:pt x="10600" y="3665"/>
                </a:lnTo>
                <a:lnTo>
                  <a:pt x="10356" y="3849"/>
                </a:lnTo>
                <a:lnTo>
                  <a:pt x="10356" y="4063"/>
                </a:lnTo>
                <a:lnTo>
                  <a:pt x="10020" y="4063"/>
                </a:lnTo>
                <a:lnTo>
                  <a:pt x="9653" y="4307"/>
                </a:lnTo>
                <a:lnTo>
                  <a:pt x="10356" y="4307"/>
                </a:lnTo>
                <a:lnTo>
                  <a:pt x="10356" y="7209"/>
                </a:lnTo>
                <a:lnTo>
                  <a:pt x="7454" y="7209"/>
                </a:lnTo>
                <a:lnTo>
                  <a:pt x="7454" y="6109"/>
                </a:lnTo>
                <a:lnTo>
                  <a:pt x="7210" y="6323"/>
                </a:lnTo>
                <a:lnTo>
                  <a:pt x="7210" y="7209"/>
                </a:lnTo>
                <a:lnTo>
                  <a:pt x="6324" y="7209"/>
                </a:lnTo>
                <a:lnTo>
                  <a:pt x="6110" y="7453"/>
                </a:lnTo>
                <a:lnTo>
                  <a:pt x="7210" y="7453"/>
                </a:lnTo>
                <a:lnTo>
                  <a:pt x="7210" y="10355"/>
                </a:lnTo>
                <a:lnTo>
                  <a:pt x="4308" y="10355"/>
                </a:lnTo>
                <a:lnTo>
                  <a:pt x="4308" y="9652"/>
                </a:lnTo>
                <a:lnTo>
                  <a:pt x="4063" y="10019"/>
                </a:lnTo>
                <a:lnTo>
                  <a:pt x="4063" y="10355"/>
                </a:lnTo>
                <a:lnTo>
                  <a:pt x="3850" y="10355"/>
                </a:lnTo>
                <a:lnTo>
                  <a:pt x="3666" y="10599"/>
                </a:lnTo>
                <a:lnTo>
                  <a:pt x="4063" y="10599"/>
                </a:lnTo>
                <a:lnTo>
                  <a:pt x="4063" y="13501"/>
                </a:lnTo>
                <a:lnTo>
                  <a:pt x="2078" y="13501"/>
                </a:lnTo>
                <a:lnTo>
                  <a:pt x="1986" y="13745"/>
                </a:lnTo>
                <a:lnTo>
                  <a:pt x="4063" y="13745"/>
                </a:lnTo>
                <a:lnTo>
                  <a:pt x="4063" y="16647"/>
                </a:lnTo>
                <a:lnTo>
                  <a:pt x="1162" y="16647"/>
                </a:lnTo>
                <a:lnTo>
                  <a:pt x="1162" y="15822"/>
                </a:lnTo>
                <a:lnTo>
                  <a:pt x="856" y="16891"/>
                </a:lnTo>
                <a:lnTo>
                  <a:pt x="917" y="16891"/>
                </a:lnTo>
                <a:lnTo>
                  <a:pt x="917" y="19793"/>
                </a:lnTo>
                <a:lnTo>
                  <a:pt x="245" y="19793"/>
                </a:lnTo>
                <a:lnTo>
                  <a:pt x="215" y="20038"/>
                </a:lnTo>
                <a:lnTo>
                  <a:pt x="917" y="20038"/>
                </a:lnTo>
                <a:lnTo>
                  <a:pt x="917" y="22939"/>
                </a:lnTo>
                <a:lnTo>
                  <a:pt x="31" y="22939"/>
                </a:lnTo>
                <a:lnTo>
                  <a:pt x="1" y="23062"/>
                </a:lnTo>
                <a:lnTo>
                  <a:pt x="31" y="23184"/>
                </a:lnTo>
                <a:lnTo>
                  <a:pt x="917" y="23184"/>
                </a:lnTo>
                <a:lnTo>
                  <a:pt x="917" y="26055"/>
                </a:lnTo>
                <a:lnTo>
                  <a:pt x="215" y="26055"/>
                </a:lnTo>
                <a:lnTo>
                  <a:pt x="245" y="26330"/>
                </a:lnTo>
                <a:lnTo>
                  <a:pt x="917" y="26330"/>
                </a:lnTo>
                <a:lnTo>
                  <a:pt x="917" y="29201"/>
                </a:lnTo>
                <a:lnTo>
                  <a:pt x="856" y="29201"/>
                </a:lnTo>
                <a:lnTo>
                  <a:pt x="1162" y="30270"/>
                </a:lnTo>
                <a:lnTo>
                  <a:pt x="1162" y="29476"/>
                </a:lnTo>
                <a:lnTo>
                  <a:pt x="4063" y="29476"/>
                </a:lnTo>
                <a:lnTo>
                  <a:pt x="4063" y="32347"/>
                </a:lnTo>
                <a:lnTo>
                  <a:pt x="1986" y="32347"/>
                </a:lnTo>
                <a:lnTo>
                  <a:pt x="2078" y="32622"/>
                </a:lnTo>
                <a:lnTo>
                  <a:pt x="4063" y="32622"/>
                </a:lnTo>
                <a:lnTo>
                  <a:pt x="4063" y="35493"/>
                </a:lnTo>
                <a:lnTo>
                  <a:pt x="3666" y="35493"/>
                </a:lnTo>
                <a:lnTo>
                  <a:pt x="3850" y="35768"/>
                </a:lnTo>
                <a:lnTo>
                  <a:pt x="4063" y="35768"/>
                </a:lnTo>
                <a:lnTo>
                  <a:pt x="4063" y="36104"/>
                </a:lnTo>
                <a:lnTo>
                  <a:pt x="4308" y="36471"/>
                </a:lnTo>
                <a:lnTo>
                  <a:pt x="4308" y="35768"/>
                </a:lnTo>
                <a:lnTo>
                  <a:pt x="7210" y="35768"/>
                </a:lnTo>
                <a:lnTo>
                  <a:pt x="7210" y="38640"/>
                </a:lnTo>
                <a:lnTo>
                  <a:pt x="6110" y="38640"/>
                </a:lnTo>
                <a:lnTo>
                  <a:pt x="6324" y="38914"/>
                </a:lnTo>
                <a:lnTo>
                  <a:pt x="7210" y="38914"/>
                </a:lnTo>
                <a:lnTo>
                  <a:pt x="7210" y="39770"/>
                </a:lnTo>
                <a:lnTo>
                  <a:pt x="7454" y="40014"/>
                </a:lnTo>
                <a:lnTo>
                  <a:pt x="7454" y="38914"/>
                </a:lnTo>
                <a:lnTo>
                  <a:pt x="10356" y="38914"/>
                </a:lnTo>
                <a:lnTo>
                  <a:pt x="10356" y="41786"/>
                </a:lnTo>
                <a:lnTo>
                  <a:pt x="9653" y="41786"/>
                </a:lnTo>
                <a:lnTo>
                  <a:pt x="10020" y="42061"/>
                </a:lnTo>
                <a:lnTo>
                  <a:pt x="10356" y="42061"/>
                </a:lnTo>
                <a:lnTo>
                  <a:pt x="10356" y="42274"/>
                </a:lnTo>
                <a:lnTo>
                  <a:pt x="10600" y="42458"/>
                </a:lnTo>
                <a:lnTo>
                  <a:pt x="10600" y="42061"/>
                </a:lnTo>
                <a:lnTo>
                  <a:pt x="13502" y="42061"/>
                </a:lnTo>
                <a:lnTo>
                  <a:pt x="13502" y="44016"/>
                </a:lnTo>
                <a:lnTo>
                  <a:pt x="13746" y="44138"/>
                </a:lnTo>
                <a:lnTo>
                  <a:pt x="13746" y="42061"/>
                </a:lnTo>
                <a:lnTo>
                  <a:pt x="16648" y="42061"/>
                </a:lnTo>
                <a:lnTo>
                  <a:pt x="16648" y="44932"/>
                </a:lnTo>
                <a:lnTo>
                  <a:pt x="15823" y="44932"/>
                </a:lnTo>
                <a:lnTo>
                  <a:pt x="16892" y="45268"/>
                </a:lnTo>
                <a:lnTo>
                  <a:pt x="16892" y="45207"/>
                </a:lnTo>
                <a:lnTo>
                  <a:pt x="19794" y="45207"/>
                </a:lnTo>
                <a:lnTo>
                  <a:pt x="19794" y="45848"/>
                </a:lnTo>
                <a:lnTo>
                  <a:pt x="20038" y="45909"/>
                </a:lnTo>
                <a:lnTo>
                  <a:pt x="20038" y="45207"/>
                </a:lnTo>
                <a:lnTo>
                  <a:pt x="22910" y="45207"/>
                </a:lnTo>
                <a:lnTo>
                  <a:pt x="22910" y="46093"/>
                </a:lnTo>
                <a:lnTo>
                  <a:pt x="23185" y="46093"/>
                </a:lnTo>
                <a:lnTo>
                  <a:pt x="23185" y="45207"/>
                </a:lnTo>
                <a:lnTo>
                  <a:pt x="26056" y="45207"/>
                </a:lnTo>
                <a:lnTo>
                  <a:pt x="26056" y="45909"/>
                </a:lnTo>
                <a:lnTo>
                  <a:pt x="26331" y="45848"/>
                </a:lnTo>
                <a:lnTo>
                  <a:pt x="26331" y="45207"/>
                </a:lnTo>
                <a:lnTo>
                  <a:pt x="29202" y="45207"/>
                </a:lnTo>
                <a:lnTo>
                  <a:pt x="29202" y="45268"/>
                </a:lnTo>
                <a:lnTo>
                  <a:pt x="30271" y="44932"/>
                </a:lnTo>
                <a:lnTo>
                  <a:pt x="29477" y="44932"/>
                </a:lnTo>
                <a:lnTo>
                  <a:pt x="29477" y="42061"/>
                </a:lnTo>
                <a:lnTo>
                  <a:pt x="32348" y="42061"/>
                </a:lnTo>
                <a:lnTo>
                  <a:pt x="32348" y="44138"/>
                </a:lnTo>
                <a:lnTo>
                  <a:pt x="32623" y="44016"/>
                </a:lnTo>
                <a:lnTo>
                  <a:pt x="32623" y="42061"/>
                </a:lnTo>
                <a:lnTo>
                  <a:pt x="35494" y="42061"/>
                </a:lnTo>
                <a:lnTo>
                  <a:pt x="35494" y="42458"/>
                </a:lnTo>
                <a:lnTo>
                  <a:pt x="35769" y="42274"/>
                </a:lnTo>
                <a:lnTo>
                  <a:pt x="35769" y="42061"/>
                </a:lnTo>
                <a:lnTo>
                  <a:pt x="36075" y="42061"/>
                </a:lnTo>
                <a:lnTo>
                  <a:pt x="36472" y="41786"/>
                </a:lnTo>
                <a:lnTo>
                  <a:pt x="35769" y="41786"/>
                </a:lnTo>
                <a:lnTo>
                  <a:pt x="35769" y="38914"/>
                </a:lnTo>
                <a:lnTo>
                  <a:pt x="38640" y="38914"/>
                </a:lnTo>
                <a:lnTo>
                  <a:pt x="38640" y="40014"/>
                </a:lnTo>
                <a:lnTo>
                  <a:pt x="38915" y="39770"/>
                </a:lnTo>
                <a:lnTo>
                  <a:pt x="38915" y="38914"/>
                </a:lnTo>
                <a:lnTo>
                  <a:pt x="39771" y="38914"/>
                </a:lnTo>
                <a:lnTo>
                  <a:pt x="40015" y="38640"/>
                </a:lnTo>
                <a:lnTo>
                  <a:pt x="38915" y="38640"/>
                </a:lnTo>
                <a:lnTo>
                  <a:pt x="38915" y="35768"/>
                </a:lnTo>
                <a:lnTo>
                  <a:pt x="41787" y="35768"/>
                </a:lnTo>
                <a:lnTo>
                  <a:pt x="41787" y="36471"/>
                </a:lnTo>
                <a:lnTo>
                  <a:pt x="42062" y="36074"/>
                </a:lnTo>
                <a:lnTo>
                  <a:pt x="42062" y="35768"/>
                </a:lnTo>
                <a:lnTo>
                  <a:pt x="42275" y="35768"/>
                </a:lnTo>
                <a:lnTo>
                  <a:pt x="42459" y="35493"/>
                </a:lnTo>
                <a:lnTo>
                  <a:pt x="42062" y="35493"/>
                </a:lnTo>
                <a:lnTo>
                  <a:pt x="42062" y="32622"/>
                </a:lnTo>
                <a:lnTo>
                  <a:pt x="44016" y="32622"/>
                </a:lnTo>
                <a:lnTo>
                  <a:pt x="44139" y="32347"/>
                </a:lnTo>
                <a:lnTo>
                  <a:pt x="42062" y="32347"/>
                </a:lnTo>
                <a:lnTo>
                  <a:pt x="42062" y="29476"/>
                </a:lnTo>
                <a:lnTo>
                  <a:pt x="44933" y="29476"/>
                </a:lnTo>
                <a:lnTo>
                  <a:pt x="44933" y="30270"/>
                </a:lnTo>
                <a:lnTo>
                  <a:pt x="45269" y="29201"/>
                </a:lnTo>
                <a:lnTo>
                  <a:pt x="45208" y="29201"/>
                </a:lnTo>
                <a:lnTo>
                  <a:pt x="45208" y="26330"/>
                </a:lnTo>
                <a:lnTo>
                  <a:pt x="45849" y="26330"/>
                </a:lnTo>
                <a:lnTo>
                  <a:pt x="45910" y="26055"/>
                </a:lnTo>
                <a:lnTo>
                  <a:pt x="45208" y="26055"/>
                </a:lnTo>
                <a:lnTo>
                  <a:pt x="45208" y="23184"/>
                </a:lnTo>
                <a:lnTo>
                  <a:pt x="46093" y="23184"/>
                </a:lnTo>
                <a:lnTo>
                  <a:pt x="46093" y="23062"/>
                </a:lnTo>
                <a:lnTo>
                  <a:pt x="46093" y="22939"/>
                </a:lnTo>
                <a:lnTo>
                  <a:pt x="45208" y="22939"/>
                </a:lnTo>
                <a:lnTo>
                  <a:pt x="45208" y="20038"/>
                </a:lnTo>
                <a:lnTo>
                  <a:pt x="45910" y="20038"/>
                </a:lnTo>
                <a:lnTo>
                  <a:pt x="45849" y="19793"/>
                </a:lnTo>
                <a:lnTo>
                  <a:pt x="45208" y="19793"/>
                </a:lnTo>
                <a:lnTo>
                  <a:pt x="45208" y="16891"/>
                </a:lnTo>
                <a:lnTo>
                  <a:pt x="45269" y="16891"/>
                </a:lnTo>
                <a:lnTo>
                  <a:pt x="44933" y="15822"/>
                </a:lnTo>
                <a:lnTo>
                  <a:pt x="44933" y="16647"/>
                </a:lnTo>
                <a:lnTo>
                  <a:pt x="42062" y="16647"/>
                </a:lnTo>
                <a:lnTo>
                  <a:pt x="42062" y="13745"/>
                </a:lnTo>
                <a:lnTo>
                  <a:pt x="44139" y="13745"/>
                </a:lnTo>
                <a:lnTo>
                  <a:pt x="44016" y="13501"/>
                </a:lnTo>
                <a:lnTo>
                  <a:pt x="42062" y="13501"/>
                </a:lnTo>
                <a:lnTo>
                  <a:pt x="42062" y="10599"/>
                </a:lnTo>
                <a:lnTo>
                  <a:pt x="42459" y="10599"/>
                </a:lnTo>
                <a:lnTo>
                  <a:pt x="42275" y="10355"/>
                </a:lnTo>
                <a:lnTo>
                  <a:pt x="42062" y="10355"/>
                </a:lnTo>
                <a:lnTo>
                  <a:pt x="42062" y="10019"/>
                </a:lnTo>
                <a:lnTo>
                  <a:pt x="41787" y="9652"/>
                </a:lnTo>
                <a:lnTo>
                  <a:pt x="41787" y="10355"/>
                </a:lnTo>
                <a:lnTo>
                  <a:pt x="38915" y="10355"/>
                </a:lnTo>
                <a:lnTo>
                  <a:pt x="38915" y="7453"/>
                </a:lnTo>
                <a:lnTo>
                  <a:pt x="40015" y="7453"/>
                </a:lnTo>
                <a:lnTo>
                  <a:pt x="39771" y="7209"/>
                </a:lnTo>
                <a:lnTo>
                  <a:pt x="38915" y="7209"/>
                </a:lnTo>
                <a:lnTo>
                  <a:pt x="38915" y="6323"/>
                </a:lnTo>
                <a:lnTo>
                  <a:pt x="38640" y="6109"/>
                </a:lnTo>
                <a:lnTo>
                  <a:pt x="38640" y="7209"/>
                </a:lnTo>
                <a:lnTo>
                  <a:pt x="35769" y="7209"/>
                </a:lnTo>
                <a:lnTo>
                  <a:pt x="35769" y="4307"/>
                </a:lnTo>
                <a:lnTo>
                  <a:pt x="36472" y="4307"/>
                </a:lnTo>
                <a:lnTo>
                  <a:pt x="36075" y="4063"/>
                </a:lnTo>
                <a:lnTo>
                  <a:pt x="35769" y="4063"/>
                </a:lnTo>
                <a:lnTo>
                  <a:pt x="35769" y="3849"/>
                </a:lnTo>
                <a:lnTo>
                  <a:pt x="35494" y="3665"/>
                </a:lnTo>
                <a:lnTo>
                  <a:pt x="35494" y="4063"/>
                </a:lnTo>
                <a:lnTo>
                  <a:pt x="32623" y="4063"/>
                </a:lnTo>
                <a:lnTo>
                  <a:pt x="32623" y="2077"/>
                </a:lnTo>
                <a:lnTo>
                  <a:pt x="32348" y="1985"/>
                </a:lnTo>
                <a:lnTo>
                  <a:pt x="32348" y="4063"/>
                </a:lnTo>
                <a:lnTo>
                  <a:pt x="29477" y="4063"/>
                </a:lnTo>
                <a:lnTo>
                  <a:pt x="29477" y="1161"/>
                </a:lnTo>
                <a:lnTo>
                  <a:pt x="30271" y="1161"/>
                </a:lnTo>
                <a:lnTo>
                  <a:pt x="29202" y="855"/>
                </a:lnTo>
                <a:lnTo>
                  <a:pt x="29202" y="916"/>
                </a:lnTo>
                <a:lnTo>
                  <a:pt x="26331" y="916"/>
                </a:lnTo>
                <a:lnTo>
                  <a:pt x="26331" y="244"/>
                </a:lnTo>
                <a:lnTo>
                  <a:pt x="26056" y="214"/>
                </a:lnTo>
                <a:lnTo>
                  <a:pt x="26056" y="916"/>
                </a:lnTo>
                <a:lnTo>
                  <a:pt x="23185" y="916"/>
                </a:lnTo>
                <a:lnTo>
                  <a:pt x="23185" y="31"/>
                </a:lnTo>
                <a:lnTo>
                  <a:pt x="23062" y="0"/>
                </a:lnTo>
                <a:close/>
              </a:path>
            </a:pathLst>
          </a:custGeom>
          <a:solidFill>
            <a:srgbClr val="FFFFFF">
              <a:alpha val="162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4" name="Google Shape;534;p24"/>
          <p:cNvSpPr txBox="1">
            <a:spLocks noGrp="1"/>
          </p:cNvSpPr>
          <p:nvPr>
            <p:ph type="title"/>
          </p:nvPr>
        </p:nvSpPr>
        <p:spPr>
          <a:xfrm>
            <a:off x="3534200" y="2885467"/>
            <a:ext cx="5123600" cy="1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535" name="Google Shape;535;p24"/>
          <p:cNvSpPr txBox="1">
            <a:spLocks noGrp="1"/>
          </p:cNvSpPr>
          <p:nvPr>
            <p:ph type="title" idx="2" hasCustomPrompt="1"/>
          </p:nvPr>
        </p:nvSpPr>
        <p:spPr>
          <a:xfrm>
            <a:off x="5423800" y="1075867"/>
            <a:ext cx="13444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5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36" name="Google Shape;536;p24"/>
          <p:cNvSpPr txBox="1">
            <a:spLocks noGrp="1"/>
          </p:cNvSpPr>
          <p:nvPr>
            <p:ph type="subTitle" idx="1"/>
          </p:nvPr>
        </p:nvSpPr>
        <p:spPr>
          <a:xfrm>
            <a:off x="3351400" y="4962500"/>
            <a:ext cx="54892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7" name="Google Shape;537;p24"/>
          <p:cNvSpPr/>
          <p:nvPr/>
        </p:nvSpPr>
        <p:spPr>
          <a:xfrm flipH="1">
            <a:off x="9949339" y="308459"/>
            <a:ext cx="5709664" cy="5709540"/>
          </a:xfrm>
          <a:custGeom>
            <a:avLst/>
            <a:gdLst/>
            <a:ahLst/>
            <a:cxnLst/>
            <a:rect l="l" t="t" r="r" b="b"/>
            <a:pathLst>
              <a:path w="46094" h="46093" extrusionOk="0">
                <a:moveTo>
                  <a:pt x="19794" y="1161"/>
                </a:moveTo>
                <a:lnTo>
                  <a:pt x="19794" y="4063"/>
                </a:lnTo>
                <a:lnTo>
                  <a:pt x="16892" y="4063"/>
                </a:lnTo>
                <a:lnTo>
                  <a:pt x="16892" y="1161"/>
                </a:lnTo>
                <a:close/>
                <a:moveTo>
                  <a:pt x="22910" y="1161"/>
                </a:moveTo>
                <a:lnTo>
                  <a:pt x="22910" y="4063"/>
                </a:lnTo>
                <a:lnTo>
                  <a:pt x="20038" y="4063"/>
                </a:lnTo>
                <a:lnTo>
                  <a:pt x="20038" y="1161"/>
                </a:lnTo>
                <a:close/>
                <a:moveTo>
                  <a:pt x="26056" y="1161"/>
                </a:moveTo>
                <a:lnTo>
                  <a:pt x="26056" y="4063"/>
                </a:lnTo>
                <a:lnTo>
                  <a:pt x="23185" y="4063"/>
                </a:lnTo>
                <a:lnTo>
                  <a:pt x="23185" y="1161"/>
                </a:lnTo>
                <a:close/>
                <a:moveTo>
                  <a:pt x="29202" y="1161"/>
                </a:moveTo>
                <a:lnTo>
                  <a:pt x="29202" y="4063"/>
                </a:lnTo>
                <a:lnTo>
                  <a:pt x="26331" y="4063"/>
                </a:lnTo>
                <a:lnTo>
                  <a:pt x="26331" y="1161"/>
                </a:lnTo>
                <a:close/>
                <a:moveTo>
                  <a:pt x="13502" y="4307"/>
                </a:moveTo>
                <a:lnTo>
                  <a:pt x="13502" y="7209"/>
                </a:lnTo>
                <a:lnTo>
                  <a:pt x="10600" y="7209"/>
                </a:lnTo>
                <a:lnTo>
                  <a:pt x="10600" y="4307"/>
                </a:lnTo>
                <a:close/>
                <a:moveTo>
                  <a:pt x="16648" y="4307"/>
                </a:moveTo>
                <a:lnTo>
                  <a:pt x="16648" y="7209"/>
                </a:lnTo>
                <a:lnTo>
                  <a:pt x="13746" y="7209"/>
                </a:lnTo>
                <a:lnTo>
                  <a:pt x="13746" y="4307"/>
                </a:lnTo>
                <a:close/>
                <a:moveTo>
                  <a:pt x="19794" y="4307"/>
                </a:moveTo>
                <a:lnTo>
                  <a:pt x="19794" y="7209"/>
                </a:lnTo>
                <a:lnTo>
                  <a:pt x="16892" y="7209"/>
                </a:lnTo>
                <a:lnTo>
                  <a:pt x="16892" y="4307"/>
                </a:lnTo>
                <a:close/>
                <a:moveTo>
                  <a:pt x="22910" y="4307"/>
                </a:moveTo>
                <a:lnTo>
                  <a:pt x="22910" y="7209"/>
                </a:lnTo>
                <a:lnTo>
                  <a:pt x="20038" y="7209"/>
                </a:lnTo>
                <a:lnTo>
                  <a:pt x="20038" y="4307"/>
                </a:lnTo>
                <a:close/>
                <a:moveTo>
                  <a:pt x="26056" y="4307"/>
                </a:moveTo>
                <a:lnTo>
                  <a:pt x="26056" y="7209"/>
                </a:lnTo>
                <a:lnTo>
                  <a:pt x="23185" y="7209"/>
                </a:lnTo>
                <a:lnTo>
                  <a:pt x="23185" y="4307"/>
                </a:lnTo>
                <a:close/>
                <a:moveTo>
                  <a:pt x="29202" y="4307"/>
                </a:moveTo>
                <a:lnTo>
                  <a:pt x="29202" y="7209"/>
                </a:lnTo>
                <a:lnTo>
                  <a:pt x="26331" y="7209"/>
                </a:lnTo>
                <a:lnTo>
                  <a:pt x="26331" y="4307"/>
                </a:lnTo>
                <a:close/>
                <a:moveTo>
                  <a:pt x="32348" y="4307"/>
                </a:moveTo>
                <a:lnTo>
                  <a:pt x="32348" y="7209"/>
                </a:lnTo>
                <a:lnTo>
                  <a:pt x="29477" y="7209"/>
                </a:lnTo>
                <a:lnTo>
                  <a:pt x="29477" y="4307"/>
                </a:lnTo>
                <a:close/>
                <a:moveTo>
                  <a:pt x="35494" y="4307"/>
                </a:moveTo>
                <a:lnTo>
                  <a:pt x="35494" y="7209"/>
                </a:lnTo>
                <a:lnTo>
                  <a:pt x="32623" y="7209"/>
                </a:lnTo>
                <a:lnTo>
                  <a:pt x="32623" y="4307"/>
                </a:lnTo>
                <a:close/>
                <a:moveTo>
                  <a:pt x="10356" y="7453"/>
                </a:moveTo>
                <a:lnTo>
                  <a:pt x="10356" y="10355"/>
                </a:lnTo>
                <a:lnTo>
                  <a:pt x="7454" y="10355"/>
                </a:lnTo>
                <a:lnTo>
                  <a:pt x="7454" y="7453"/>
                </a:lnTo>
                <a:close/>
                <a:moveTo>
                  <a:pt x="13502" y="7453"/>
                </a:moveTo>
                <a:lnTo>
                  <a:pt x="13502" y="10355"/>
                </a:lnTo>
                <a:lnTo>
                  <a:pt x="10600" y="10355"/>
                </a:lnTo>
                <a:lnTo>
                  <a:pt x="10600" y="7453"/>
                </a:lnTo>
                <a:close/>
                <a:moveTo>
                  <a:pt x="16648" y="7453"/>
                </a:moveTo>
                <a:lnTo>
                  <a:pt x="16648" y="10355"/>
                </a:lnTo>
                <a:lnTo>
                  <a:pt x="13746" y="10355"/>
                </a:lnTo>
                <a:lnTo>
                  <a:pt x="13746" y="7453"/>
                </a:lnTo>
                <a:close/>
                <a:moveTo>
                  <a:pt x="19794" y="7453"/>
                </a:moveTo>
                <a:lnTo>
                  <a:pt x="19794" y="10355"/>
                </a:lnTo>
                <a:lnTo>
                  <a:pt x="16892" y="10355"/>
                </a:lnTo>
                <a:lnTo>
                  <a:pt x="16892" y="7453"/>
                </a:lnTo>
                <a:close/>
                <a:moveTo>
                  <a:pt x="22910" y="7453"/>
                </a:moveTo>
                <a:lnTo>
                  <a:pt x="22910" y="10355"/>
                </a:lnTo>
                <a:lnTo>
                  <a:pt x="20038" y="10355"/>
                </a:lnTo>
                <a:lnTo>
                  <a:pt x="20038" y="7453"/>
                </a:lnTo>
                <a:close/>
                <a:moveTo>
                  <a:pt x="26056" y="7453"/>
                </a:moveTo>
                <a:lnTo>
                  <a:pt x="26056" y="10355"/>
                </a:lnTo>
                <a:lnTo>
                  <a:pt x="23185" y="10355"/>
                </a:lnTo>
                <a:lnTo>
                  <a:pt x="23185" y="7453"/>
                </a:lnTo>
                <a:close/>
                <a:moveTo>
                  <a:pt x="29202" y="7453"/>
                </a:moveTo>
                <a:lnTo>
                  <a:pt x="29202" y="10355"/>
                </a:lnTo>
                <a:lnTo>
                  <a:pt x="26331" y="10355"/>
                </a:lnTo>
                <a:lnTo>
                  <a:pt x="26331" y="7453"/>
                </a:lnTo>
                <a:close/>
                <a:moveTo>
                  <a:pt x="32348" y="7453"/>
                </a:moveTo>
                <a:lnTo>
                  <a:pt x="32348" y="10355"/>
                </a:lnTo>
                <a:lnTo>
                  <a:pt x="29477" y="10355"/>
                </a:lnTo>
                <a:lnTo>
                  <a:pt x="29477" y="7453"/>
                </a:lnTo>
                <a:close/>
                <a:moveTo>
                  <a:pt x="35494" y="7453"/>
                </a:moveTo>
                <a:lnTo>
                  <a:pt x="35494" y="10355"/>
                </a:lnTo>
                <a:lnTo>
                  <a:pt x="32623" y="10355"/>
                </a:lnTo>
                <a:lnTo>
                  <a:pt x="32623" y="7453"/>
                </a:lnTo>
                <a:close/>
                <a:moveTo>
                  <a:pt x="38640" y="7453"/>
                </a:moveTo>
                <a:lnTo>
                  <a:pt x="38640" y="10355"/>
                </a:lnTo>
                <a:lnTo>
                  <a:pt x="35769" y="10355"/>
                </a:lnTo>
                <a:lnTo>
                  <a:pt x="35769" y="7453"/>
                </a:lnTo>
                <a:close/>
                <a:moveTo>
                  <a:pt x="7210" y="10599"/>
                </a:moveTo>
                <a:lnTo>
                  <a:pt x="7210" y="13501"/>
                </a:lnTo>
                <a:lnTo>
                  <a:pt x="4308" y="13501"/>
                </a:lnTo>
                <a:lnTo>
                  <a:pt x="4308" y="10599"/>
                </a:lnTo>
                <a:close/>
                <a:moveTo>
                  <a:pt x="10356" y="10599"/>
                </a:moveTo>
                <a:lnTo>
                  <a:pt x="10356" y="13501"/>
                </a:lnTo>
                <a:lnTo>
                  <a:pt x="7454" y="13501"/>
                </a:lnTo>
                <a:lnTo>
                  <a:pt x="7454" y="10599"/>
                </a:lnTo>
                <a:close/>
                <a:moveTo>
                  <a:pt x="13502" y="10599"/>
                </a:moveTo>
                <a:lnTo>
                  <a:pt x="13502" y="13501"/>
                </a:lnTo>
                <a:lnTo>
                  <a:pt x="10600" y="13501"/>
                </a:lnTo>
                <a:lnTo>
                  <a:pt x="10600" y="10599"/>
                </a:lnTo>
                <a:close/>
                <a:moveTo>
                  <a:pt x="16648" y="10599"/>
                </a:moveTo>
                <a:lnTo>
                  <a:pt x="16648" y="13501"/>
                </a:lnTo>
                <a:lnTo>
                  <a:pt x="13746" y="13501"/>
                </a:lnTo>
                <a:lnTo>
                  <a:pt x="13746" y="10599"/>
                </a:lnTo>
                <a:close/>
                <a:moveTo>
                  <a:pt x="19794" y="10599"/>
                </a:moveTo>
                <a:lnTo>
                  <a:pt x="19794" y="13501"/>
                </a:lnTo>
                <a:lnTo>
                  <a:pt x="16892" y="13501"/>
                </a:lnTo>
                <a:lnTo>
                  <a:pt x="16892" y="10599"/>
                </a:lnTo>
                <a:close/>
                <a:moveTo>
                  <a:pt x="22910" y="10599"/>
                </a:moveTo>
                <a:lnTo>
                  <a:pt x="22910" y="13501"/>
                </a:lnTo>
                <a:lnTo>
                  <a:pt x="20038" y="13501"/>
                </a:lnTo>
                <a:lnTo>
                  <a:pt x="20038" y="10599"/>
                </a:lnTo>
                <a:close/>
                <a:moveTo>
                  <a:pt x="26056" y="10599"/>
                </a:moveTo>
                <a:lnTo>
                  <a:pt x="26056" y="13501"/>
                </a:lnTo>
                <a:lnTo>
                  <a:pt x="23185" y="13501"/>
                </a:lnTo>
                <a:lnTo>
                  <a:pt x="23185" y="10599"/>
                </a:lnTo>
                <a:close/>
                <a:moveTo>
                  <a:pt x="29202" y="10599"/>
                </a:moveTo>
                <a:lnTo>
                  <a:pt x="29202" y="13501"/>
                </a:lnTo>
                <a:lnTo>
                  <a:pt x="26331" y="13501"/>
                </a:lnTo>
                <a:lnTo>
                  <a:pt x="26331" y="10599"/>
                </a:lnTo>
                <a:close/>
                <a:moveTo>
                  <a:pt x="32348" y="10599"/>
                </a:moveTo>
                <a:lnTo>
                  <a:pt x="32348" y="13501"/>
                </a:lnTo>
                <a:lnTo>
                  <a:pt x="29477" y="13501"/>
                </a:lnTo>
                <a:lnTo>
                  <a:pt x="29477" y="10599"/>
                </a:lnTo>
                <a:close/>
                <a:moveTo>
                  <a:pt x="35494" y="10599"/>
                </a:moveTo>
                <a:lnTo>
                  <a:pt x="35494" y="13501"/>
                </a:lnTo>
                <a:lnTo>
                  <a:pt x="32623" y="13501"/>
                </a:lnTo>
                <a:lnTo>
                  <a:pt x="32623" y="10599"/>
                </a:lnTo>
                <a:close/>
                <a:moveTo>
                  <a:pt x="38640" y="10599"/>
                </a:moveTo>
                <a:lnTo>
                  <a:pt x="38640" y="13501"/>
                </a:lnTo>
                <a:lnTo>
                  <a:pt x="35769" y="13501"/>
                </a:lnTo>
                <a:lnTo>
                  <a:pt x="35769" y="10599"/>
                </a:lnTo>
                <a:close/>
                <a:moveTo>
                  <a:pt x="41787" y="10599"/>
                </a:moveTo>
                <a:lnTo>
                  <a:pt x="41787" y="13501"/>
                </a:lnTo>
                <a:lnTo>
                  <a:pt x="38915" y="13501"/>
                </a:lnTo>
                <a:lnTo>
                  <a:pt x="38915" y="10599"/>
                </a:lnTo>
                <a:close/>
                <a:moveTo>
                  <a:pt x="7210" y="13745"/>
                </a:moveTo>
                <a:lnTo>
                  <a:pt x="7210" y="16647"/>
                </a:lnTo>
                <a:lnTo>
                  <a:pt x="4308" y="16647"/>
                </a:lnTo>
                <a:lnTo>
                  <a:pt x="4308" y="13745"/>
                </a:lnTo>
                <a:close/>
                <a:moveTo>
                  <a:pt x="10356" y="13745"/>
                </a:moveTo>
                <a:lnTo>
                  <a:pt x="10356" y="16647"/>
                </a:lnTo>
                <a:lnTo>
                  <a:pt x="7454" y="16647"/>
                </a:lnTo>
                <a:lnTo>
                  <a:pt x="7454" y="13745"/>
                </a:lnTo>
                <a:close/>
                <a:moveTo>
                  <a:pt x="13502" y="13745"/>
                </a:moveTo>
                <a:lnTo>
                  <a:pt x="13502" y="16647"/>
                </a:lnTo>
                <a:lnTo>
                  <a:pt x="10600" y="16647"/>
                </a:lnTo>
                <a:lnTo>
                  <a:pt x="10600" y="13745"/>
                </a:lnTo>
                <a:close/>
                <a:moveTo>
                  <a:pt x="16648" y="13745"/>
                </a:moveTo>
                <a:lnTo>
                  <a:pt x="16648" y="16647"/>
                </a:lnTo>
                <a:lnTo>
                  <a:pt x="13746" y="16647"/>
                </a:lnTo>
                <a:lnTo>
                  <a:pt x="13746" y="13745"/>
                </a:lnTo>
                <a:close/>
                <a:moveTo>
                  <a:pt x="19794" y="13745"/>
                </a:moveTo>
                <a:lnTo>
                  <a:pt x="19794" y="16647"/>
                </a:lnTo>
                <a:lnTo>
                  <a:pt x="16892" y="16647"/>
                </a:lnTo>
                <a:lnTo>
                  <a:pt x="16892" y="13745"/>
                </a:lnTo>
                <a:close/>
                <a:moveTo>
                  <a:pt x="22910" y="13745"/>
                </a:moveTo>
                <a:lnTo>
                  <a:pt x="22910" y="16647"/>
                </a:lnTo>
                <a:lnTo>
                  <a:pt x="20038" y="16647"/>
                </a:lnTo>
                <a:lnTo>
                  <a:pt x="20038" y="13745"/>
                </a:lnTo>
                <a:close/>
                <a:moveTo>
                  <a:pt x="26056" y="13745"/>
                </a:moveTo>
                <a:lnTo>
                  <a:pt x="26056" y="16647"/>
                </a:lnTo>
                <a:lnTo>
                  <a:pt x="23185" y="16647"/>
                </a:lnTo>
                <a:lnTo>
                  <a:pt x="23185" y="13745"/>
                </a:lnTo>
                <a:close/>
                <a:moveTo>
                  <a:pt x="29202" y="13745"/>
                </a:moveTo>
                <a:lnTo>
                  <a:pt x="29202" y="16647"/>
                </a:lnTo>
                <a:lnTo>
                  <a:pt x="26331" y="16647"/>
                </a:lnTo>
                <a:lnTo>
                  <a:pt x="26331" y="13745"/>
                </a:lnTo>
                <a:close/>
                <a:moveTo>
                  <a:pt x="32348" y="13745"/>
                </a:moveTo>
                <a:lnTo>
                  <a:pt x="32348" y="16647"/>
                </a:lnTo>
                <a:lnTo>
                  <a:pt x="29477" y="16647"/>
                </a:lnTo>
                <a:lnTo>
                  <a:pt x="29477" y="13745"/>
                </a:lnTo>
                <a:close/>
                <a:moveTo>
                  <a:pt x="35494" y="13745"/>
                </a:moveTo>
                <a:lnTo>
                  <a:pt x="35494" y="16647"/>
                </a:lnTo>
                <a:lnTo>
                  <a:pt x="32623" y="16647"/>
                </a:lnTo>
                <a:lnTo>
                  <a:pt x="32623" y="13745"/>
                </a:lnTo>
                <a:close/>
                <a:moveTo>
                  <a:pt x="38640" y="13745"/>
                </a:moveTo>
                <a:lnTo>
                  <a:pt x="38640" y="16647"/>
                </a:lnTo>
                <a:lnTo>
                  <a:pt x="35769" y="16647"/>
                </a:lnTo>
                <a:lnTo>
                  <a:pt x="35769" y="13745"/>
                </a:lnTo>
                <a:close/>
                <a:moveTo>
                  <a:pt x="41787" y="13745"/>
                </a:moveTo>
                <a:lnTo>
                  <a:pt x="41787" y="16647"/>
                </a:lnTo>
                <a:lnTo>
                  <a:pt x="38915" y="16647"/>
                </a:lnTo>
                <a:lnTo>
                  <a:pt x="38915" y="13745"/>
                </a:lnTo>
                <a:close/>
                <a:moveTo>
                  <a:pt x="4063" y="16891"/>
                </a:moveTo>
                <a:lnTo>
                  <a:pt x="4063" y="19793"/>
                </a:lnTo>
                <a:lnTo>
                  <a:pt x="1162" y="19793"/>
                </a:lnTo>
                <a:lnTo>
                  <a:pt x="1162" y="16891"/>
                </a:lnTo>
                <a:close/>
                <a:moveTo>
                  <a:pt x="7210" y="16891"/>
                </a:moveTo>
                <a:lnTo>
                  <a:pt x="7210" y="19793"/>
                </a:lnTo>
                <a:lnTo>
                  <a:pt x="4308" y="19793"/>
                </a:lnTo>
                <a:lnTo>
                  <a:pt x="4308" y="16891"/>
                </a:lnTo>
                <a:close/>
                <a:moveTo>
                  <a:pt x="10356" y="16891"/>
                </a:moveTo>
                <a:lnTo>
                  <a:pt x="10356" y="19793"/>
                </a:lnTo>
                <a:lnTo>
                  <a:pt x="7454" y="19793"/>
                </a:lnTo>
                <a:lnTo>
                  <a:pt x="7454" y="16891"/>
                </a:lnTo>
                <a:close/>
                <a:moveTo>
                  <a:pt x="13502" y="16891"/>
                </a:moveTo>
                <a:lnTo>
                  <a:pt x="13502" y="19793"/>
                </a:lnTo>
                <a:lnTo>
                  <a:pt x="10600" y="19793"/>
                </a:lnTo>
                <a:lnTo>
                  <a:pt x="10600" y="16891"/>
                </a:lnTo>
                <a:close/>
                <a:moveTo>
                  <a:pt x="16648" y="16891"/>
                </a:moveTo>
                <a:lnTo>
                  <a:pt x="16648" y="19793"/>
                </a:lnTo>
                <a:lnTo>
                  <a:pt x="13746" y="19793"/>
                </a:lnTo>
                <a:lnTo>
                  <a:pt x="13746" y="16891"/>
                </a:lnTo>
                <a:close/>
                <a:moveTo>
                  <a:pt x="19794" y="16891"/>
                </a:moveTo>
                <a:lnTo>
                  <a:pt x="19794" y="19793"/>
                </a:lnTo>
                <a:lnTo>
                  <a:pt x="16892" y="19793"/>
                </a:lnTo>
                <a:lnTo>
                  <a:pt x="16892" y="16891"/>
                </a:lnTo>
                <a:close/>
                <a:moveTo>
                  <a:pt x="22910" y="16891"/>
                </a:moveTo>
                <a:lnTo>
                  <a:pt x="22910" y="19793"/>
                </a:lnTo>
                <a:lnTo>
                  <a:pt x="20038" y="19793"/>
                </a:lnTo>
                <a:lnTo>
                  <a:pt x="20038" y="16891"/>
                </a:lnTo>
                <a:close/>
                <a:moveTo>
                  <a:pt x="26056" y="16891"/>
                </a:moveTo>
                <a:lnTo>
                  <a:pt x="26056" y="19793"/>
                </a:lnTo>
                <a:lnTo>
                  <a:pt x="23185" y="19793"/>
                </a:lnTo>
                <a:lnTo>
                  <a:pt x="23185" y="16891"/>
                </a:lnTo>
                <a:close/>
                <a:moveTo>
                  <a:pt x="29202" y="16891"/>
                </a:moveTo>
                <a:lnTo>
                  <a:pt x="29202" y="19793"/>
                </a:lnTo>
                <a:lnTo>
                  <a:pt x="26331" y="19793"/>
                </a:lnTo>
                <a:lnTo>
                  <a:pt x="26331" y="16891"/>
                </a:lnTo>
                <a:close/>
                <a:moveTo>
                  <a:pt x="32348" y="16891"/>
                </a:moveTo>
                <a:lnTo>
                  <a:pt x="32348" y="19793"/>
                </a:lnTo>
                <a:lnTo>
                  <a:pt x="29477" y="19793"/>
                </a:lnTo>
                <a:lnTo>
                  <a:pt x="29477" y="16891"/>
                </a:lnTo>
                <a:close/>
                <a:moveTo>
                  <a:pt x="35494" y="16891"/>
                </a:moveTo>
                <a:lnTo>
                  <a:pt x="35494" y="19793"/>
                </a:lnTo>
                <a:lnTo>
                  <a:pt x="32623" y="19793"/>
                </a:lnTo>
                <a:lnTo>
                  <a:pt x="32623" y="16891"/>
                </a:lnTo>
                <a:close/>
                <a:moveTo>
                  <a:pt x="38640" y="16891"/>
                </a:moveTo>
                <a:lnTo>
                  <a:pt x="38640" y="19793"/>
                </a:lnTo>
                <a:lnTo>
                  <a:pt x="35769" y="19793"/>
                </a:lnTo>
                <a:lnTo>
                  <a:pt x="35769" y="16891"/>
                </a:lnTo>
                <a:close/>
                <a:moveTo>
                  <a:pt x="41787" y="16891"/>
                </a:moveTo>
                <a:lnTo>
                  <a:pt x="41787" y="19793"/>
                </a:lnTo>
                <a:lnTo>
                  <a:pt x="38915" y="19793"/>
                </a:lnTo>
                <a:lnTo>
                  <a:pt x="38915" y="16891"/>
                </a:lnTo>
                <a:close/>
                <a:moveTo>
                  <a:pt x="44933" y="16891"/>
                </a:moveTo>
                <a:lnTo>
                  <a:pt x="44933" y="19793"/>
                </a:lnTo>
                <a:lnTo>
                  <a:pt x="42062" y="19793"/>
                </a:lnTo>
                <a:lnTo>
                  <a:pt x="42062" y="16891"/>
                </a:lnTo>
                <a:close/>
                <a:moveTo>
                  <a:pt x="4063" y="20038"/>
                </a:moveTo>
                <a:lnTo>
                  <a:pt x="4063" y="22939"/>
                </a:lnTo>
                <a:lnTo>
                  <a:pt x="1162" y="22939"/>
                </a:lnTo>
                <a:lnTo>
                  <a:pt x="1162" y="20038"/>
                </a:lnTo>
                <a:close/>
                <a:moveTo>
                  <a:pt x="7210" y="20038"/>
                </a:moveTo>
                <a:lnTo>
                  <a:pt x="7210" y="22939"/>
                </a:lnTo>
                <a:lnTo>
                  <a:pt x="4308" y="22939"/>
                </a:lnTo>
                <a:lnTo>
                  <a:pt x="4308" y="20038"/>
                </a:lnTo>
                <a:close/>
                <a:moveTo>
                  <a:pt x="10356" y="20038"/>
                </a:moveTo>
                <a:lnTo>
                  <a:pt x="10356" y="22939"/>
                </a:lnTo>
                <a:lnTo>
                  <a:pt x="7454" y="22939"/>
                </a:lnTo>
                <a:lnTo>
                  <a:pt x="7454" y="20038"/>
                </a:lnTo>
                <a:close/>
                <a:moveTo>
                  <a:pt x="13502" y="20038"/>
                </a:moveTo>
                <a:lnTo>
                  <a:pt x="13502" y="22939"/>
                </a:lnTo>
                <a:lnTo>
                  <a:pt x="10600" y="22939"/>
                </a:lnTo>
                <a:lnTo>
                  <a:pt x="10600" y="20038"/>
                </a:lnTo>
                <a:close/>
                <a:moveTo>
                  <a:pt x="16648" y="20038"/>
                </a:moveTo>
                <a:lnTo>
                  <a:pt x="16648" y="22939"/>
                </a:lnTo>
                <a:lnTo>
                  <a:pt x="13746" y="22939"/>
                </a:lnTo>
                <a:lnTo>
                  <a:pt x="13746" y="20038"/>
                </a:lnTo>
                <a:close/>
                <a:moveTo>
                  <a:pt x="19794" y="20038"/>
                </a:moveTo>
                <a:lnTo>
                  <a:pt x="19794" y="22939"/>
                </a:lnTo>
                <a:lnTo>
                  <a:pt x="16892" y="22939"/>
                </a:lnTo>
                <a:lnTo>
                  <a:pt x="16892" y="20038"/>
                </a:lnTo>
                <a:close/>
                <a:moveTo>
                  <a:pt x="22910" y="20038"/>
                </a:moveTo>
                <a:lnTo>
                  <a:pt x="22910" y="22939"/>
                </a:lnTo>
                <a:lnTo>
                  <a:pt x="20038" y="22939"/>
                </a:lnTo>
                <a:lnTo>
                  <a:pt x="20038" y="20038"/>
                </a:lnTo>
                <a:close/>
                <a:moveTo>
                  <a:pt x="26056" y="20038"/>
                </a:moveTo>
                <a:lnTo>
                  <a:pt x="26056" y="22939"/>
                </a:lnTo>
                <a:lnTo>
                  <a:pt x="23185" y="22939"/>
                </a:lnTo>
                <a:lnTo>
                  <a:pt x="23185" y="20038"/>
                </a:lnTo>
                <a:close/>
                <a:moveTo>
                  <a:pt x="29202" y="20038"/>
                </a:moveTo>
                <a:lnTo>
                  <a:pt x="29202" y="22939"/>
                </a:lnTo>
                <a:lnTo>
                  <a:pt x="26331" y="22939"/>
                </a:lnTo>
                <a:lnTo>
                  <a:pt x="26331" y="20038"/>
                </a:lnTo>
                <a:close/>
                <a:moveTo>
                  <a:pt x="32348" y="20038"/>
                </a:moveTo>
                <a:lnTo>
                  <a:pt x="32348" y="22939"/>
                </a:lnTo>
                <a:lnTo>
                  <a:pt x="29477" y="22939"/>
                </a:lnTo>
                <a:lnTo>
                  <a:pt x="29477" y="20038"/>
                </a:lnTo>
                <a:close/>
                <a:moveTo>
                  <a:pt x="35494" y="20038"/>
                </a:moveTo>
                <a:lnTo>
                  <a:pt x="35494" y="22939"/>
                </a:lnTo>
                <a:lnTo>
                  <a:pt x="32623" y="22939"/>
                </a:lnTo>
                <a:lnTo>
                  <a:pt x="32623" y="20038"/>
                </a:lnTo>
                <a:close/>
                <a:moveTo>
                  <a:pt x="38640" y="20038"/>
                </a:moveTo>
                <a:lnTo>
                  <a:pt x="38640" y="22939"/>
                </a:lnTo>
                <a:lnTo>
                  <a:pt x="35769" y="22939"/>
                </a:lnTo>
                <a:lnTo>
                  <a:pt x="35769" y="20038"/>
                </a:lnTo>
                <a:close/>
                <a:moveTo>
                  <a:pt x="41787" y="20038"/>
                </a:moveTo>
                <a:lnTo>
                  <a:pt x="41787" y="22939"/>
                </a:lnTo>
                <a:lnTo>
                  <a:pt x="38915" y="22939"/>
                </a:lnTo>
                <a:lnTo>
                  <a:pt x="38915" y="20038"/>
                </a:lnTo>
                <a:close/>
                <a:moveTo>
                  <a:pt x="44933" y="20038"/>
                </a:moveTo>
                <a:lnTo>
                  <a:pt x="44933" y="22939"/>
                </a:lnTo>
                <a:lnTo>
                  <a:pt x="42062" y="22939"/>
                </a:lnTo>
                <a:lnTo>
                  <a:pt x="42062" y="20038"/>
                </a:lnTo>
                <a:close/>
                <a:moveTo>
                  <a:pt x="4063" y="23184"/>
                </a:moveTo>
                <a:lnTo>
                  <a:pt x="4063" y="26055"/>
                </a:lnTo>
                <a:lnTo>
                  <a:pt x="1162" y="26055"/>
                </a:lnTo>
                <a:lnTo>
                  <a:pt x="1162" y="23184"/>
                </a:lnTo>
                <a:close/>
                <a:moveTo>
                  <a:pt x="7210" y="23184"/>
                </a:moveTo>
                <a:lnTo>
                  <a:pt x="7210" y="26055"/>
                </a:lnTo>
                <a:lnTo>
                  <a:pt x="4308" y="26055"/>
                </a:lnTo>
                <a:lnTo>
                  <a:pt x="4308" y="23184"/>
                </a:lnTo>
                <a:close/>
                <a:moveTo>
                  <a:pt x="10356" y="23184"/>
                </a:moveTo>
                <a:lnTo>
                  <a:pt x="10356" y="26055"/>
                </a:lnTo>
                <a:lnTo>
                  <a:pt x="7454" y="26055"/>
                </a:lnTo>
                <a:lnTo>
                  <a:pt x="7454" y="23184"/>
                </a:lnTo>
                <a:close/>
                <a:moveTo>
                  <a:pt x="13502" y="23184"/>
                </a:moveTo>
                <a:lnTo>
                  <a:pt x="13502" y="26055"/>
                </a:lnTo>
                <a:lnTo>
                  <a:pt x="10600" y="26055"/>
                </a:lnTo>
                <a:lnTo>
                  <a:pt x="10600" y="23184"/>
                </a:lnTo>
                <a:close/>
                <a:moveTo>
                  <a:pt x="16648" y="23184"/>
                </a:moveTo>
                <a:lnTo>
                  <a:pt x="16648" y="26055"/>
                </a:lnTo>
                <a:lnTo>
                  <a:pt x="13746" y="26055"/>
                </a:lnTo>
                <a:lnTo>
                  <a:pt x="13746" y="23184"/>
                </a:lnTo>
                <a:close/>
                <a:moveTo>
                  <a:pt x="19794" y="23184"/>
                </a:moveTo>
                <a:lnTo>
                  <a:pt x="19794" y="26055"/>
                </a:lnTo>
                <a:lnTo>
                  <a:pt x="16892" y="26055"/>
                </a:lnTo>
                <a:lnTo>
                  <a:pt x="16892" y="23184"/>
                </a:lnTo>
                <a:close/>
                <a:moveTo>
                  <a:pt x="22910" y="23184"/>
                </a:moveTo>
                <a:lnTo>
                  <a:pt x="22910" y="26055"/>
                </a:lnTo>
                <a:lnTo>
                  <a:pt x="20038" y="26055"/>
                </a:lnTo>
                <a:lnTo>
                  <a:pt x="20038" y="23184"/>
                </a:lnTo>
                <a:close/>
                <a:moveTo>
                  <a:pt x="26056" y="23184"/>
                </a:moveTo>
                <a:lnTo>
                  <a:pt x="26056" y="26055"/>
                </a:lnTo>
                <a:lnTo>
                  <a:pt x="23185" y="26055"/>
                </a:lnTo>
                <a:lnTo>
                  <a:pt x="23185" y="23184"/>
                </a:lnTo>
                <a:close/>
                <a:moveTo>
                  <a:pt x="29202" y="23184"/>
                </a:moveTo>
                <a:lnTo>
                  <a:pt x="29202" y="26055"/>
                </a:lnTo>
                <a:lnTo>
                  <a:pt x="26331" y="26055"/>
                </a:lnTo>
                <a:lnTo>
                  <a:pt x="26331" y="23184"/>
                </a:lnTo>
                <a:close/>
                <a:moveTo>
                  <a:pt x="32348" y="23184"/>
                </a:moveTo>
                <a:lnTo>
                  <a:pt x="32348" y="26055"/>
                </a:lnTo>
                <a:lnTo>
                  <a:pt x="29477" y="26055"/>
                </a:lnTo>
                <a:lnTo>
                  <a:pt x="29477" y="23184"/>
                </a:lnTo>
                <a:close/>
                <a:moveTo>
                  <a:pt x="35494" y="23184"/>
                </a:moveTo>
                <a:lnTo>
                  <a:pt x="35494" y="26055"/>
                </a:lnTo>
                <a:lnTo>
                  <a:pt x="32623" y="26055"/>
                </a:lnTo>
                <a:lnTo>
                  <a:pt x="32623" y="23184"/>
                </a:lnTo>
                <a:close/>
                <a:moveTo>
                  <a:pt x="38640" y="23184"/>
                </a:moveTo>
                <a:lnTo>
                  <a:pt x="38640" y="26055"/>
                </a:lnTo>
                <a:lnTo>
                  <a:pt x="35769" y="26055"/>
                </a:lnTo>
                <a:lnTo>
                  <a:pt x="35769" y="23184"/>
                </a:lnTo>
                <a:close/>
                <a:moveTo>
                  <a:pt x="41787" y="23184"/>
                </a:moveTo>
                <a:lnTo>
                  <a:pt x="41787" y="26055"/>
                </a:lnTo>
                <a:lnTo>
                  <a:pt x="38915" y="26055"/>
                </a:lnTo>
                <a:lnTo>
                  <a:pt x="38915" y="23184"/>
                </a:lnTo>
                <a:close/>
                <a:moveTo>
                  <a:pt x="44933" y="23184"/>
                </a:moveTo>
                <a:lnTo>
                  <a:pt x="44933" y="26055"/>
                </a:lnTo>
                <a:lnTo>
                  <a:pt x="42062" y="26055"/>
                </a:lnTo>
                <a:lnTo>
                  <a:pt x="42062" y="23184"/>
                </a:lnTo>
                <a:close/>
                <a:moveTo>
                  <a:pt x="4063" y="26330"/>
                </a:moveTo>
                <a:lnTo>
                  <a:pt x="4063" y="29201"/>
                </a:lnTo>
                <a:lnTo>
                  <a:pt x="1162" y="29201"/>
                </a:lnTo>
                <a:lnTo>
                  <a:pt x="1162" y="26330"/>
                </a:lnTo>
                <a:close/>
                <a:moveTo>
                  <a:pt x="7210" y="26330"/>
                </a:moveTo>
                <a:lnTo>
                  <a:pt x="7210" y="29201"/>
                </a:lnTo>
                <a:lnTo>
                  <a:pt x="4308" y="29201"/>
                </a:lnTo>
                <a:lnTo>
                  <a:pt x="4308" y="26330"/>
                </a:lnTo>
                <a:close/>
                <a:moveTo>
                  <a:pt x="10356" y="26330"/>
                </a:moveTo>
                <a:lnTo>
                  <a:pt x="10356" y="29201"/>
                </a:lnTo>
                <a:lnTo>
                  <a:pt x="7454" y="29201"/>
                </a:lnTo>
                <a:lnTo>
                  <a:pt x="7454" y="26330"/>
                </a:lnTo>
                <a:close/>
                <a:moveTo>
                  <a:pt x="13502" y="26330"/>
                </a:moveTo>
                <a:lnTo>
                  <a:pt x="13502" y="29201"/>
                </a:lnTo>
                <a:lnTo>
                  <a:pt x="10600" y="29201"/>
                </a:lnTo>
                <a:lnTo>
                  <a:pt x="10600" y="26330"/>
                </a:lnTo>
                <a:close/>
                <a:moveTo>
                  <a:pt x="16648" y="26330"/>
                </a:moveTo>
                <a:lnTo>
                  <a:pt x="16648" y="29201"/>
                </a:lnTo>
                <a:lnTo>
                  <a:pt x="13746" y="29201"/>
                </a:lnTo>
                <a:lnTo>
                  <a:pt x="13746" y="26330"/>
                </a:lnTo>
                <a:close/>
                <a:moveTo>
                  <a:pt x="19794" y="26330"/>
                </a:moveTo>
                <a:lnTo>
                  <a:pt x="19794" y="29201"/>
                </a:lnTo>
                <a:lnTo>
                  <a:pt x="16892" y="29201"/>
                </a:lnTo>
                <a:lnTo>
                  <a:pt x="16892" y="26330"/>
                </a:lnTo>
                <a:close/>
                <a:moveTo>
                  <a:pt x="22910" y="26330"/>
                </a:moveTo>
                <a:lnTo>
                  <a:pt x="22910" y="29201"/>
                </a:lnTo>
                <a:lnTo>
                  <a:pt x="20038" y="29201"/>
                </a:lnTo>
                <a:lnTo>
                  <a:pt x="20038" y="26330"/>
                </a:lnTo>
                <a:close/>
                <a:moveTo>
                  <a:pt x="26056" y="26330"/>
                </a:moveTo>
                <a:lnTo>
                  <a:pt x="26056" y="29201"/>
                </a:lnTo>
                <a:lnTo>
                  <a:pt x="23185" y="29201"/>
                </a:lnTo>
                <a:lnTo>
                  <a:pt x="23185" y="26330"/>
                </a:lnTo>
                <a:close/>
                <a:moveTo>
                  <a:pt x="29202" y="26330"/>
                </a:moveTo>
                <a:lnTo>
                  <a:pt x="29202" y="29201"/>
                </a:lnTo>
                <a:lnTo>
                  <a:pt x="26331" y="29201"/>
                </a:lnTo>
                <a:lnTo>
                  <a:pt x="26331" y="26330"/>
                </a:lnTo>
                <a:close/>
                <a:moveTo>
                  <a:pt x="32348" y="26330"/>
                </a:moveTo>
                <a:lnTo>
                  <a:pt x="32348" y="29201"/>
                </a:lnTo>
                <a:lnTo>
                  <a:pt x="29477" y="29201"/>
                </a:lnTo>
                <a:lnTo>
                  <a:pt x="29477" y="26330"/>
                </a:lnTo>
                <a:close/>
                <a:moveTo>
                  <a:pt x="35494" y="26330"/>
                </a:moveTo>
                <a:lnTo>
                  <a:pt x="35494" y="29201"/>
                </a:lnTo>
                <a:lnTo>
                  <a:pt x="32623" y="29201"/>
                </a:lnTo>
                <a:lnTo>
                  <a:pt x="32623" y="26330"/>
                </a:lnTo>
                <a:close/>
                <a:moveTo>
                  <a:pt x="38640" y="26330"/>
                </a:moveTo>
                <a:lnTo>
                  <a:pt x="38640" y="29201"/>
                </a:lnTo>
                <a:lnTo>
                  <a:pt x="35769" y="29201"/>
                </a:lnTo>
                <a:lnTo>
                  <a:pt x="35769" y="26330"/>
                </a:lnTo>
                <a:close/>
                <a:moveTo>
                  <a:pt x="41787" y="26330"/>
                </a:moveTo>
                <a:lnTo>
                  <a:pt x="41787" y="29201"/>
                </a:lnTo>
                <a:lnTo>
                  <a:pt x="38915" y="29201"/>
                </a:lnTo>
                <a:lnTo>
                  <a:pt x="38915" y="26330"/>
                </a:lnTo>
                <a:close/>
                <a:moveTo>
                  <a:pt x="44933" y="26330"/>
                </a:moveTo>
                <a:lnTo>
                  <a:pt x="44933" y="29201"/>
                </a:lnTo>
                <a:lnTo>
                  <a:pt x="42062" y="29201"/>
                </a:lnTo>
                <a:lnTo>
                  <a:pt x="42062" y="26330"/>
                </a:lnTo>
                <a:close/>
                <a:moveTo>
                  <a:pt x="7210" y="29476"/>
                </a:moveTo>
                <a:lnTo>
                  <a:pt x="7210" y="32347"/>
                </a:lnTo>
                <a:lnTo>
                  <a:pt x="4308" y="32347"/>
                </a:lnTo>
                <a:lnTo>
                  <a:pt x="4308" y="29476"/>
                </a:lnTo>
                <a:close/>
                <a:moveTo>
                  <a:pt x="10356" y="29476"/>
                </a:moveTo>
                <a:lnTo>
                  <a:pt x="10356" y="32347"/>
                </a:lnTo>
                <a:lnTo>
                  <a:pt x="7454" y="32347"/>
                </a:lnTo>
                <a:lnTo>
                  <a:pt x="7454" y="29476"/>
                </a:lnTo>
                <a:close/>
                <a:moveTo>
                  <a:pt x="13502" y="29476"/>
                </a:moveTo>
                <a:lnTo>
                  <a:pt x="13502" y="32347"/>
                </a:lnTo>
                <a:lnTo>
                  <a:pt x="10600" y="32347"/>
                </a:lnTo>
                <a:lnTo>
                  <a:pt x="10600" y="29476"/>
                </a:lnTo>
                <a:close/>
                <a:moveTo>
                  <a:pt x="16648" y="29476"/>
                </a:moveTo>
                <a:lnTo>
                  <a:pt x="16648" y="32347"/>
                </a:lnTo>
                <a:lnTo>
                  <a:pt x="13746" y="32347"/>
                </a:lnTo>
                <a:lnTo>
                  <a:pt x="13746" y="29476"/>
                </a:lnTo>
                <a:close/>
                <a:moveTo>
                  <a:pt x="19794" y="29476"/>
                </a:moveTo>
                <a:lnTo>
                  <a:pt x="19794" y="32347"/>
                </a:lnTo>
                <a:lnTo>
                  <a:pt x="16892" y="32347"/>
                </a:lnTo>
                <a:lnTo>
                  <a:pt x="16892" y="29476"/>
                </a:lnTo>
                <a:close/>
                <a:moveTo>
                  <a:pt x="22910" y="29476"/>
                </a:moveTo>
                <a:lnTo>
                  <a:pt x="22910" y="32347"/>
                </a:lnTo>
                <a:lnTo>
                  <a:pt x="20038" y="32347"/>
                </a:lnTo>
                <a:lnTo>
                  <a:pt x="20038" y="29476"/>
                </a:lnTo>
                <a:close/>
                <a:moveTo>
                  <a:pt x="26056" y="29476"/>
                </a:moveTo>
                <a:lnTo>
                  <a:pt x="26056" y="32347"/>
                </a:lnTo>
                <a:lnTo>
                  <a:pt x="23185" y="32347"/>
                </a:lnTo>
                <a:lnTo>
                  <a:pt x="23185" y="29476"/>
                </a:lnTo>
                <a:close/>
                <a:moveTo>
                  <a:pt x="29202" y="29476"/>
                </a:moveTo>
                <a:lnTo>
                  <a:pt x="29202" y="32347"/>
                </a:lnTo>
                <a:lnTo>
                  <a:pt x="26331" y="32347"/>
                </a:lnTo>
                <a:lnTo>
                  <a:pt x="26331" y="29476"/>
                </a:lnTo>
                <a:close/>
                <a:moveTo>
                  <a:pt x="32348" y="29476"/>
                </a:moveTo>
                <a:lnTo>
                  <a:pt x="32348" y="32347"/>
                </a:lnTo>
                <a:lnTo>
                  <a:pt x="29477" y="32347"/>
                </a:lnTo>
                <a:lnTo>
                  <a:pt x="29477" y="29476"/>
                </a:lnTo>
                <a:close/>
                <a:moveTo>
                  <a:pt x="35494" y="29476"/>
                </a:moveTo>
                <a:lnTo>
                  <a:pt x="35494" y="32347"/>
                </a:lnTo>
                <a:lnTo>
                  <a:pt x="32623" y="32347"/>
                </a:lnTo>
                <a:lnTo>
                  <a:pt x="32623" y="29476"/>
                </a:lnTo>
                <a:close/>
                <a:moveTo>
                  <a:pt x="38640" y="29476"/>
                </a:moveTo>
                <a:lnTo>
                  <a:pt x="38640" y="32347"/>
                </a:lnTo>
                <a:lnTo>
                  <a:pt x="35769" y="32347"/>
                </a:lnTo>
                <a:lnTo>
                  <a:pt x="35769" y="29476"/>
                </a:lnTo>
                <a:close/>
                <a:moveTo>
                  <a:pt x="41787" y="29476"/>
                </a:moveTo>
                <a:lnTo>
                  <a:pt x="41787" y="32347"/>
                </a:lnTo>
                <a:lnTo>
                  <a:pt x="38915" y="32347"/>
                </a:lnTo>
                <a:lnTo>
                  <a:pt x="38915" y="29476"/>
                </a:lnTo>
                <a:close/>
                <a:moveTo>
                  <a:pt x="7210" y="32622"/>
                </a:moveTo>
                <a:lnTo>
                  <a:pt x="7210" y="35493"/>
                </a:lnTo>
                <a:lnTo>
                  <a:pt x="4308" y="35493"/>
                </a:lnTo>
                <a:lnTo>
                  <a:pt x="4308" y="32622"/>
                </a:lnTo>
                <a:close/>
                <a:moveTo>
                  <a:pt x="10356" y="32622"/>
                </a:moveTo>
                <a:lnTo>
                  <a:pt x="10356" y="35493"/>
                </a:lnTo>
                <a:lnTo>
                  <a:pt x="7454" y="35493"/>
                </a:lnTo>
                <a:lnTo>
                  <a:pt x="7454" y="32622"/>
                </a:lnTo>
                <a:close/>
                <a:moveTo>
                  <a:pt x="13502" y="32622"/>
                </a:moveTo>
                <a:lnTo>
                  <a:pt x="13502" y="35493"/>
                </a:lnTo>
                <a:lnTo>
                  <a:pt x="10600" y="35493"/>
                </a:lnTo>
                <a:lnTo>
                  <a:pt x="10600" y="32622"/>
                </a:lnTo>
                <a:close/>
                <a:moveTo>
                  <a:pt x="16648" y="32622"/>
                </a:moveTo>
                <a:lnTo>
                  <a:pt x="16648" y="35493"/>
                </a:lnTo>
                <a:lnTo>
                  <a:pt x="13746" y="35493"/>
                </a:lnTo>
                <a:lnTo>
                  <a:pt x="13746" y="32622"/>
                </a:lnTo>
                <a:close/>
                <a:moveTo>
                  <a:pt x="19794" y="32622"/>
                </a:moveTo>
                <a:lnTo>
                  <a:pt x="19794" y="35493"/>
                </a:lnTo>
                <a:lnTo>
                  <a:pt x="16892" y="35493"/>
                </a:lnTo>
                <a:lnTo>
                  <a:pt x="16892" y="32622"/>
                </a:lnTo>
                <a:close/>
                <a:moveTo>
                  <a:pt x="22910" y="32622"/>
                </a:moveTo>
                <a:lnTo>
                  <a:pt x="22910" y="35493"/>
                </a:lnTo>
                <a:lnTo>
                  <a:pt x="20038" y="35493"/>
                </a:lnTo>
                <a:lnTo>
                  <a:pt x="20038" y="32622"/>
                </a:lnTo>
                <a:close/>
                <a:moveTo>
                  <a:pt x="26056" y="32622"/>
                </a:moveTo>
                <a:lnTo>
                  <a:pt x="26056" y="35493"/>
                </a:lnTo>
                <a:lnTo>
                  <a:pt x="23185" y="35493"/>
                </a:lnTo>
                <a:lnTo>
                  <a:pt x="23185" y="32622"/>
                </a:lnTo>
                <a:close/>
                <a:moveTo>
                  <a:pt x="29202" y="32622"/>
                </a:moveTo>
                <a:lnTo>
                  <a:pt x="29202" y="35493"/>
                </a:lnTo>
                <a:lnTo>
                  <a:pt x="26331" y="35493"/>
                </a:lnTo>
                <a:lnTo>
                  <a:pt x="26331" y="32622"/>
                </a:lnTo>
                <a:close/>
                <a:moveTo>
                  <a:pt x="32348" y="32622"/>
                </a:moveTo>
                <a:lnTo>
                  <a:pt x="32348" y="35493"/>
                </a:lnTo>
                <a:lnTo>
                  <a:pt x="29477" y="35493"/>
                </a:lnTo>
                <a:lnTo>
                  <a:pt x="29477" y="32622"/>
                </a:lnTo>
                <a:close/>
                <a:moveTo>
                  <a:pt x="35494" y="32622"/>
                </a:moveTo>
                <a:lnTo>
                  <a:pt x="35494" y="35493"/>
                </a:lnTo>
                <a:lnTo>
                  <a:pt x="32623" y="35493"/>
                </a:lnTo>
                <a:lnTo>
                  <a:pt x="32623" y="32622"/>
                </a:lnTo>
                <a:close/>
                <a:moveTo>
                  <a:pt x="38640" y="32622"/>
                </a:moveTo>
                <a:lnTo>
                  <a:pt x="38640" y="35493"/>
                </a:lnTo>
                <a:lnTo>
                  <a:pt x="35769" y="35493"/>
                </a:lnTo>
                <a:lnTo>
                  <a:pt x="35769" y="32622"/>
                </a:lnTo>
                <a:close/>
                <a:moveTo>
                  <a:pt x="41787" y="32622"/>
                </a:moveTo>
                <a:lnTo>
                  <a:pt x="41787" y="35493"/>
                </a:lnTo>
                <a:lnTo>
                  <a:pt x="38915" y="35493"/>
                </a:lnTo>
                <a:lnTo>
                  <a:pt x="38915" y="32622"/>
                </a:lnTo>
                <a:close/>
                <a:moveTo>
                  <a:pt x="10356" y="35768"/>
                </a:moveTo>
                <a:lnTo>
                  <a:pt x="10356" y="38640"/>
                </a:lnTo>
                <a:lnTo>
                  <a:pt x="7454" y="38640"/>
                </a:lnTo>
                <a:lnTo>
                  <a:pt x="7454" y="35768"/>
                </a:lnTo>
                <a:close/>
                <a:moveTo>
                  <a:pt x="13502" y="35768"/>
                </a:moveTo>
                <a:lnTo>
                  <a:pt x="13502" y="38640"/>
                </a:lnTo>
                <a:lnTo>
                  <a:pt x="10600" y="38640"/>
                </a:lnTo>
                <a:lnTo>
                  <a:pt x="10600" y="35768"/>
                </a:lnTo>
                <a:close/>
                <a:moveTo>
                  <a:pt x="16648" y="35768"/>
                </a:moveTo>
                <a:lnTo>
                  <a:pt x="16648" y="38640"/>
                </a:lnTo>
                <a:lnTo>
                  <a:pt x="13746" y="38640"/>
                </a:lnTo>
                <a:lnTo>
                  <a:pt x="13746" y="35768"/>
                </a:lnTo>
                <a:close/>
                <a:moveTo>
                  <a:pt x="19794" y="35768"/>
                </a:moveTo>
                <a:lnTo>
                  <a:pt x="19794" y="38640"/>
                </a:lnTo>
                <a:lnTo>
                  <a:pt x="16892" y="38640"/>
                </a:lnTo>
                <a:lnTo>
                  <a:pt x="16892" y="35768"/>
                </a:lnTo>
                <a:close/>
                <a:moveTo>
                  <a:pt x="22910" y="35768"/>
                </a:moveTo>
                <a:lnTo>
                  <a:pt x="22910" y="38640"/>
                </a:lnTo>
                <a:lnTo>
                  <a:pt x="20038" y="38640"/>
                </a:lnTo>
                <a:lnTo>
                  <a:pt x="20038" y="35768"/>
                </a:lnTo>
                <a:close/>
                <a:moveTo>
                  <a:pt x="26056" y="35768"/>
                </a:moveTo>
                <a:lnTo>
                  <a:pt x="26056" y="38640"/>
                </a:lnTo>
                <a:lnTo>
                  <a:pt x="23185" y="38640"/>
                </a:lnTo>
                <a:lnTo>
                  <a:pt x="23185" y="35768"/>
                </a:lnTo>
                <a:close/>
                <a:moveTo>
                  <a:pt x="29202" y="35768"/>
                </a:moveTo>
                <a:lnTo>
                  <a:pt x="29202" y="38640"/>
                </a:lnTo>
                <a:lnTo>
                  <a:pt x="26331" y="38640"/>
                </a:lnTo>
                <a:lnTo>
                  <a:pt x="26331" y="35768"/>
                </a:lnTo>
                <a:close/>
                <a:moveTo>
                  <a:pt x="32348" y="35768"/>
                </a:moveTo>
                <a:lnTo>
                  <a:pt x="32348" y="38640"/>
                </a:lnTo>
                <a:lnTo>
                  <a:pt x="29477" y="38640"/>
                </a:lnTo>
                <a:lnTo>
                  <a:pt x="29477" y="35768"/>
                </a:lnTo>
                <a:close/>
                <a:moveTo>
                  <a:pt x="35494" y="35768"/>
                </a:moveTo>
                <a:lnTo>
                  <a:pt x="35494" y="38640"/>
                </a:lnTo>
                <a:lnTo>
                  <a:pt x="32623" y="38640"/>
                </a:lnTo>
                <a:lnTo>
                  <a:pt x="32623" y="35768"/>
                </a:lnTo>
                <a:close/>
                <a:moveTo>
                  <a:pt x="38640" y="35768"/>
                </a:moveTo>
                <a:lnTo>
                  <a:pt x="38640" y="38640"/>
                </a:lnTo>
                <a:lnTo>
                  <a:pt x="35769" y="38640"/>
                </a:lnTo>
                <a:lnTo>
                  <a:pt x="35769" y="35768"/>
                </a:lnTo>
                <a:close/>
                <a:moveTo>
                  <a:pt x="13502" y="38914"/>
                </a:moveTo>
                <a:lnTo>
                  <a:pt x="13502" y="41786"/>
                </a:lnTo>
                <a:lnTo>
                  <a:pt x="10600" y="41786"/>
                </a:lnTo>
                <a:lnTo>
                  <a:pt x="10600" y="38914"/>
                </a:lnTo>
                <a:close/>
                <a:moveTo>
                  <a:pt x="16648" y="38914"/>
                </a:moveTo>
                <a:lnTo>
                  <a:pt x="16648" y="41786"/>
                </a:lnTo>
                <a:lnTo>
                  <a:pt x="13746" y="41786"/>
                </a:lnTo>
                <a:lnTo>
                  <a:pt x="13746" y="38914"/>
                </a:lnTo>
                <a:close/>
                <a:moveTo>
                  <a:pt x="19794" y="38914"/>
                </a:moveTo>
                <a:lnTo>
                  <a:pt x="19794" y="41786"/>
                </a:lnTo>
                <a:lnTo>
                  <a:pt x="16892" y="41786"/>
                </a:lnTo>
                <a:lnTo>
                  <a:pt x="16892" y="38914"/>
                </a:lnTo>
                <a:close/>
                <a:moveTo>
                  <a:pt x="22910" y="38914"/>
                </a:moveTo>
                <a:lnTo>
                  <a:pt x="22910" y="41786"/>
                </a:lnTo>
                <a:lnTo>
                  <a:pt x="20038" y="41786"/>
                </a:lnTo>
                <a:lnTo>
                  <a:pt x="20038" y="38914"/>
                </a:lnTo>
                <a:close/>
                <a:moveTo>
                  <a:pt x="26056" y="38914"/>
                </a:moveTo>
                <a:lnTo>
                  <a:pt x="26056" y="41786"/>
                </a:lnTo>
                <a:lnTo>
                  <a:pt x="23185" y="41786"/>
                </a:lnTo>
                <a:lnTo>
                  <a:pt x="23185" y="38914"/>
                </a:lnTo>
                <a:close/>
                <a:moveTo>
                  <a:pt x="29202" y="38914"/>
                </a:moveTo>
                <a:lnTo>
                  <a:pt x="29202" y="41786"/>
                </a:lnTo>
                <a:lnTo>
                  <a:pt x="26331" y="41786"/>
                </a:lnTo>
                <a:lnTo>
                  <a:pt x="26331" y="38914"/>
                </a:lnTo>
                <a:close/>
                <a:moveTo>
                  <a:pt x="32348" y="38914"/>
                </a:moveTo>
                <a:lnTo>
                  <a:pt x="32348" y="41786"/>
                </a:lnTo>
                <a:lnTo>
                  <a:pt x="29477" y="41786"/>
                </a:lnTo>
                <a:lnTo>
                  <a:pt x="29477" y="38914"/>
                </a:lnTo>
                <a:close/>
                <a:moveTo>
                  <a:pt x="35494" y="38914"/>
                </a:moveTo>
                <a:lnTo>
                  <a:pt x="35494" y="41786"/>
                </a:lnTo>
                <a:lnTo>
                  <a:pt x="32623" y="41786"/>
                </a:lnTo>
                <a:lnTo>
                  <a:pt x="32623" y="38914"/>
                </a:lnTo>
                <a:close/>
                <a:moveTo>
                  <a:pt x="19794" y="42061"/>
                </a:moveTo>
                <a:lnTo>
                  <a:pt x="19794" y="44932"/>
                </a:lnTo>
                <a:lnTo>
                  <a:pt x="16892" y="44932"/>
                </a:lnTo>
                <a:lnTo>
                  <a:pt x="16892" y="42061"/>
                </a:lnTo>
                <a:close/>
                <a:moveTo>
                  <a:pt x="22910" y="42061"/>
                </a:moveTo>
                <a:lnTo>
                  <a:pt x="22910" y="44932"/>
                </a:lnTo>
                <a:lnTo>
                  <a:pt x="20038" y="44932"/>
                </a:lnTo>
                <a:lnTo>
                  <a:pt x="20038" y="42061"/>
                </a:lnTo>
                <a:close/>
                <a:moveTo>
                  <a:pt x="26056" y="42061"/>
                </a:moveTo>
                <a:lnTo>
                  <a:pt x="26056" y="44932"/>
                </a:lnTo>
                <a:lnTo>
                  <a:pt x="23185" y="44932"/>
                </a:lnTo>
                <a:lnTo>
                  <a:pt x="23185" y="42061"/>
                </a:lnTo>
                <a:close/>
                <a:moveTo>
                  <a:pt x="29202" y="42061"/>
                </a:moveTo>
                <a:lnTo>
                  <a:pt x="29202" y="44932"/>
                </a:lnTo>
                <a:lnTo>
                  <a:pt x="26331" y="44932"/>
                </a:lnTo>
                <a:lnTo>
                  <a:pt x="26331" y="42061"/>
                </a:lnTo>
                <a:close/>
                <a:moveTo>
                  <a:pt x="23062" y="0"/>
                </a:moveTo>
                <a:lnTo>
                  <a:pt x="22910" y="31"/>
                </a:lnTo>
                <a:lnTo>
                  <a:pt x="22910" y="916"/>
                </a:lnTo>
                <a:lnTo>
                  <a:pt x="20038" y="916"/>
                </a:lnTo>
                <a:lnTo>
                  <a:pt x="20038" y="214"/>
                </a:lnTo>
                <a:lnTo>
                  <a:pt x="19794" y="244"/>
                </a:lnTo>
                <a:lnTo>
                  <a:pt x="19794" y="916"/>
                </a:lnTo>
                <a:lnTo>
                  <a:pt x="16892" y="916"/>
                </a:lnTo>
                <a:lnTo>
                  <a:pt x="16892" y="855"/>
                </a:lnTo>
                <a:lnTo>
                  <a:pt x="15823" y="1161"/>
                </a:lnTo>
                <a:lnTo>
                  <a:pt x="16648" y="1161"/>
                </a:lnTo>
                <a:lnTo>
                  <a:pt x="16648" y="4063"/>
                </a:lnTo>
                <a:lnTo>
                  <a:pt x="13746" y="4063"/>
                </a:lnTo>
                <a:lnTo>
                  <a:pt x="13746" y="1985"/>
                </a:lnTo>
                <a:lnTo>
                  <a:pt x="13502" y="2077"/>
                </a:lnTo>
                <a:lnTo>
                  <a:pt x="13502" y="4063"/>
                </a:lnTo>
                <a:lnTo>
                  <a:pt x="10600" y="4063"/>
                </a:lnTo>
                <a:lnTo>
                  <a:pt x="10600" y="3665"/>
                </a:lnTo>
                <a:lnTo>
                  <a:pt x="10356" y="3849"/>
                </a:lnTo>
                <a:lnTo>
                  <a:pt x="10356" y="4063"/>
                </a:lnTo>
                <a:lnTo>
                  <a:pt x="10020" y="4063"/>
                </a:lnTo>
                <a:lnTo>
                  <a:pt x="9653" y="4307"/>
                </a:lnTo>
                <a:lnTo>
                  <a:pt x="10356" y="4307"/>
                </a:lnTo>
                <a:lnTo>
                  <a:pt x="10356" y="7209"/>
                </a:lnTo>
                <a:lnTo>
                  <a:pt x="7454" y="7209"/>
                </a:lnTo>
                <a:lnTo>
                  <a:pt x="7454" y="6109"/>
                </a:lnTo>
                <a:lnTo>
                  <a:pt x="7210" y="6323"/>
                </a:lnTo>
                <a:lnTo>
                  <a:pt x="7210" y="7209"/>
                </a:lnTo>
                <a:lnTo>
                  <a:pt x="6324" y="7209"/>
                </a:lnTo>
                <a:lnTo>
                  <a:pt x="6110" y="7453"/>
                </a:lnTo>
                <a:lnTo>
                  <a:pt x="7210" y="7453"/>
                </a:lnTo>
                <a:lnTo>
                  <a:pt x="7210" y="10355"/>
                </a:lnTo>
                <a:lnTo>
                  <a:pt x="4308" y="10355"/>
                </a:lnTo>
                <a:lnTo>
                  <a:pt x="4308" y="9652"/>
                </a:lnTo>
                <a:lnTo>
                  <a:pt x="4063" y="10019"/>
                </a:lnTo>
                <a:lnTo>
                  <a:pt x="4063" y="10355"/>
                </a:lnTo>
                <a:lnTo>
                  <a:pt x="3850" y="10355"/>
                </a:lnTo>
                <a:lnTo>
                  <a:pt x="3666" y="10599"/>
                </a:lnTo>
                <a:lnTo>
                  <a:pt x="4063" y="10599"/>
                </a:lnTo>
                <a:lnTo>
                  <a:pt x="4063" y="13501"/>
                </a:lnTo>
                <a:lnTo>
                  <a:pt x="2078" y="13501"/>
                </a:lnTo>
                <a:lnTo>
                  <a:pt x="1986" y="13745"/>
                </a:lnTo>
                <a:lnTo>
                  <a:pt x="4063" y="13745"/>
                </a:lnTo>
                <a:lnTo>
                  <a:pt x="4063" y="16647"/>
                </a:lnTo>
                <a:lnTo>
                  <a:pt x="1162" y="16647"/>
                </a:lnTo>
                <a:lnTo>
                  <a:pt x="1162" y="15822"/>
                </a:lnTo>
                <a:lnTo>
                  <a:pt x="856" y="16891"/>
                </a:lnTo>
                <a:lnTo>
                  <a:pt x="917" y="16891"/>
                </a:lnTo>
                <a:lnTo>
                  <a:pt x="917" y="19793"/>
                </a:lnTo>
                <a:lnTo>
                  <a:pt x="245" y="19793"/>
                </a:lnTo>
                <a:lnTo>
                  <a:pt x="215" y="20038"/>
                </a:lnTo>
                <a:lnTo>
                  <a:pt x="917" y="20038"/>
                </a:lnTo>
                <a:lnTo>
                  <a:pt x="917" y="22939"/>
                </a:lnTo>
                <a:lnTo>
                  <a:pt x="31" y="22939"/>
                </a:lnTo>
                <a:lnTo>
                  <a:pt x="1" y="23062"/>
                </a:lnTo>
                <a:lnTo>
                  <a:pt x="31" y="23184"/>
                </a:lnTo>
                <a:lnTo>
                  <a:pt x="917" y="23184"/>
                </a:lnTo>
                <a:lnTo>
                  <a:pt x="917" y="26055"/>
                </a:lnTo>
                <a:lnTo>
                  <a:pt x="215" y="26055"/>
                </a:lnTo>
                <a:lnTo>
                  <a:pt x="245" y="26330"/>
                </a:lnTo>
                <a:lnTo>
                  <a:pt x="917" y="26330"/>
                </a:lnTo>
                <a:lnTo>
                  <a:pt x="917" y="29201"/>
                </a:lnTo>
                <a:lnTo>
                  <a:pt x="856" y="29201"/>
                </a:lnTo>
                <a:lnTo>
                  <a:pt x="1162" y="30270"/>
                </a:lnTo>
                <a:lnTo>
                  <a:pt x="1162" y="29476"/>
                </a:lnTo>
                <a:lnTo>
                  <a:pt x="4063" y="29476"/>
                </a:lnTo>
                <a:lnTo>
                  <a:pt x="4063" y="32347"/>
                </a:lnTo>
                <a:lnTo>
                  <a:pt x="1986" y="32347"/>
                </a:lnTo>
                <a:lnTo>
                  <a:pt x="2078" y="32622"/>
                </a:lnTo>
                <a:lnTo>
                  <a:pt x="4063" y="32622"/>
                </a:lnTo>
                <a:lnTo>
                  <a:pt x="4063" y="35493"/>
                </a:lnTo>
                <a:lnTo>
                  <a:pt x="3666" y="35493"/>
                </a:lnTo>
                <a:lnTo>
                  <a:pt x="3850" y="35768"/>
                </a:lnTo>
                <a:lnTo>
                  <a:pt x="4063" y="35768"/>
                </a:lnTo>
                <a:lnTo>
                  <a:pt x="4063" y="36104"/>
                </a:lnTo>
                <a:lnTo>
                  <a:pt x="4308" y="36471"/>
                </a:lnTo>
                <a:lnTo>
                  <a:pt x="4308" y="35768"/>
                </a:lnTo>
                <a:lnTo>
                  <a:pt x="7210" y="35768"/>
                </a:lnTo>
                <a:lnTo>
                  <a:pt x="7210" y="38640"/>
                </a:lnTo>
                <a:lnTo>
                  <a:pt x="6110" y="38640"/>
                </a:lnTo>
                <a:lnTo>
                  <a:pt x="6324" y="38914"/>
                </a:lnTo>
                <a:lnTo>
                  <a:pt x="7210" y="38914"/>
                </a:lnTo>
                <a:lnTo>
                  <a:pt x="7210" y="39770"/>
                </a:lnTo>
                <a:lnTo>
                  <a:pt x="7454" y="40014"/>
                </a:lnTo>
                <a:lnTo>
                  <a:pt x="7454" y="38914"/>
                </a:lnTo>
                <a:lnTo>
                  <a:pt x="10356" y="38914"/>
                </a:lnTo>
                <a:lnTo>
                  <a:pt x="10356" y="41786"/>
                </a:lnTo>
                <a:lnTo>
                  <a:pt x="9653" y="41786"/>
                </a:lnTo>
                <a:lnTo>
                  <a:pt x="10020" y="42061"/>
                </a:lnTo>
                <a:lnTo>
                  <a:pt x="10356" y="42061"/>
                </a:lnTo>
                <a:lnTo>
                  <a:pt x="10356" y="42274"/>
                </a:lnTo>
                <a:lnTo>
                  <a:pt x="10600" y="42458"/>
                </a:lnTo>
                <a:lnTo>
                  <a:pt x="10600" y="42061"/>
                </a:lnTo>
                <a:lnTo>
                  <a:pt x="13502" y="42061"/>
                </a:lnTo>
                <a:lnTo>
                  <a:pt x="13502" y="44016"/>
                </a:lnTo>
                <a:lnTo>
                  <a:pt x="13746" y="44138"/>
                </a:lnTo>
                <a:lnTo>
                  <a:pt x="13746" y="42061"/>
                </a:lnTo>
                <a:lnTo>
                  <a:pt x="16648" y="42061"/>
                </a:lnTo>
                <a:lnTo>
                  <a:pt x="16648" y="44932"/>
                </a:lnTo>
                <a:lnTo>
                  <a:pt x="15823" y="44932"/>
                </a:lnTo>
                <a:lnTo>
                  <a:pt x="16892" y="45268"/>
                </a:lnTo>
                <a:lnTo>
                  <a:pt x="16892" y="45207"/>
                </a:lnTo>
                <a:lnTo>
                  <a:pt x="19794" y="45207"/>
                </a:lnTo>
                <a:lnTo>
                  <a:pt x="19794" y="45848"/>
                </a:lnTo>
                <a:lnTo>
                  <a:pt x="20038" y="45909"/>
                </a:lnTo>
                <a:lnTo>
                  <a:pt x="20038" y="45207"/>
                </a:lnTo>
                <a:lnTo>
                  <a:pt x="22910" y="45207"/>
                </a:lnTo>
                <a:lnTo>
                  <a:pt x="22910" y="46093"/>
                </a:lnTo>
                <a:lnTo>
                  <a:pt x="23185" y="46093"/>
                </a:lnTo>
                <a:lnTo>
                  <a:pt x="23185" y="45207"/>
                </a:lnTo>
                <a:lnTo>
                  <a:pt x="26056" y="45207"/>
                </a:lnTo>
                <a:lnTo>
                  <a:pt x="26056" y="45909"/>
                </a:lnTo>
                <a:lnTo>
                  <a:pt x="26331" y="45848"/>
                </a:lnTo>
                <a:lnTo>
                  <a:pt x="26331" y="45207"/>
                </a:lnTo>
                <a:lnTo>
                  <a:pt x="29202" y="45207"/>
                </a:lnTo>
                <a:lnTo>
                  <a:pt x="29202" y="45268"/>
                </a:lnTo>
                <a:lnTo>
                  <a:pt x="30271" y="44932"/>
                </a:lnTo>
                <a:lnTo>
                  <a:pt x="29477" y="44932"/>
                </a:lnTo>
                <a:lnTo>
                  <a:pt x="29477" y="42061"/>
                </a:lnTo>
                <a:lnTo>
                  <a:pt x="32348" y="42061"/>
                </a:lnTo>
                <a:lnTo>
                  <a:pt x="32348" y="44138"/>
                </a:lnTo>
                <a:lnTo>
                  <a:pt x="32623" y="44016"/>
                </a:lnTo>
                <a:lnTo>
                  <a:pt x="32623" y="42061"/>
                </a:lnTo>
                <a:lnTo>
                  <a:pt x="35494" y="42061"/>
                </a:lnTo>
                <a:lnTo>
                  <a:pt x="35494" y="42458"/>
                </a:lnTo>
                <a:lnTo>
                  <a:pt x="35769" y="42274"/>
                </a:lnTo>
                <a:lnTo>
                  <a:pt x="35769" y="42061"/>
                </a:lnTo>
                <a:lnTo>
                  <a:pt x="36075" y="42061"/>
                </a:lnTo>
                <a:lnTo>
                  <a:pt x="36472" y="41786"/>
                </a:lnTo>
                <a:lnTo>
                  <a:pt x="35769" y="41786"/>
                </a:lnTo>
                <a:lnTo>
                  <a:pt x="35769" y="38914"/>
                </a:lnTo>
                <a:lnTo>
                  <a:pt x="38640" y="38914"/>
                </a:lnTo>
                <a:lnTo>
                  <a:pt x="38640" y="40014"/>
                </a:lnTo>
                <a:lnTo>
                  <a:pt x="38915" y="39770"/>
                </a:lnTo>
                <a:lnTo>
                  <a:pt x="38915" y="38914"/>
                </a:lnTo>
                <a:lnTo>
                  <a:pt x="39771" y="38914"/>
                </a:lnTo>
                <a:lnTo>
                  <a:pt x="40015" y="38640"/>
                </a:lnTo>
                <a:lnTo>
                  <a:pt x="38915" y="38640"/>
                </a:lnTo>
                <a:lnTo>
                  <a:pt x="38915" y="35768"/>
                </a:lnTo>
                <a:lnTo>
                  <a:pt x="41787" y="35768"/>
                </a:lnTo>
                <a:lnTo>
                  <a:pt x="41787" y="36471"/>
                </a:lnTo>
                <a:lnTo>
                  <a:pt x="42062" y="36074"/>
                </a:lnTo>
                <a:lnTo>
                  <a:pt x="42062" y="35768"/>
                </a:lnTo>
                <a:lnTo>
                  <a:pt x="42275" y="35768"/>
                </a:lnTo>
                <a:lnTo>
                  <a:pt x="42459" y="35493"/>
                </a:lnTo>
                <a:lnTo>
                  <a:pt x="42062" y="35493"/>
                </a:lnTo>
                <a:lnTo>
                  <a:pt x="42062" y="32622"/>
                </a:lnTo>
                <a:lnTo>
                  <a:pt x="44016" y="32622"/>
                </a:lnTo>
                <a:lnTo>
                  <a:pt x="44139" y="32347"/>
                </a:lnTo>
                <a:lnTo>
                  <a:pt x="42062" y="32347"/>
                </a:lnTo>
                <a:lnTo>
                  <a:pt x="42062" y="29476"/>
                </a:lnTo>
                <a:lnTo>
                  <a:pt x="44933" y="29476"/>
                </a:lnTo>
                <a:lnTo>
                  <a:pt x="44933" y="30270"/>
                </a:lnTo>
                <a:lnTo>
                  <a:pt x="45269" y="29201"/>
                </a:lnTo>
                <a:lnTo>
                  <a:pt x="45208" y="29201"/>
                </a:lnTo>
                <a:lnTo>
                  <a:pt x="45208" y="26330"/>
                </a:lnTo>
                <a:lnTo>
                  <a:pt x="45849" y="26330"/>
                </a:lnTo>
                <a:lnTo>
                  <a:pt x="45910" y="26055"/>
                </a:lnTo>
                <a:lnTo>
                  <a:pt x="45208" y="26055"/>
                </a:lnTo>
                <a:lnTo>
                  <a:pt x="45208" y="23184"/>
                </a:lnTo>
                <a:lnTo>
                  <a:pt x="46093" y="23184"/>
                </a:lnTo>
                <a:lnTo>
                  <a:pt x="46093" y="23062"/>
                </a:lnTo>
                <a:lnTo>
                  <a:pt x="46093" y="22939"/>
                </a:lnTo>
                <a:lnTo>
                  <a:pt x="45208" y="22939"/>
                </a:lnTo>
                <a:lnTo>
                  <a:pt x="45208" y="20038"/>
                </a:lnTo>
                <a:lnTo>
                  <a:pt x="45910" y="20038"/>
                </a:lnTo>
                <a:lnTo>
                  <a:pt x="45849" y="19793"/>
                </a:lnTo>
                <a:lnTo>
                  <a:pt x="45208" y="19793"/>
                </a:lnTo>
                <a:lnTo>
                  <a:pt x="45208" y="16891"/>
                </a:lnTo>
                <a:lnTo>
                  <a:pt x="45269" y="16891"/>
                </a:lnTo>
                <a:lnTo>
                  <a:pt x="44933" y="15822"/>
                </a:lnTo>
                <a:lnTo>
                  <a:pt x="44933" y="16647"/>
                </a:lnTo>
                <a:lnTo>
                  <a:pt x="42062" y="16647"/>
                </a:lnTo>
                <a:lnTo>
                  <a:pt x="42062" y="13745"/>
                </a:lnTo>
                <a:lnTo>
                  <a:pt x="44139" y="13745"/>
                </a:lnTo>
                <a:lnTo>
                  <a:pt x="44016" y="13501"/>
                </a:lnTo>
                <a:lnTo>
                  <a:pt x="42062" y="13501"/>
                </a:lnTo>
                <a:lnTo>
                  <a:pt x="42062" y="10599"/>
                </a:lnTo>
                <a:lnTo>
                  <a:pt x="42459" y="10599"/>
                </a:lnTo>
                <a:lnTo>
                  <a:pt x="42275" y="10355"/>
                </a:lnTo>
                <a:lnTo>
                  <a:pt x="42062" y="10355"/>
                </a:lnTo>
                <a:lnTo>
                  <a:pt x="42062" y="10019"/>
                </a:lnTo>
                <a:lnTo>
                  <a:pt x="41787" y="9652"/>
                </a:lnTo>
                <a:lnTo>
                  <a:pt x="41787" y="10355"/>
                </a:lnTo>
                <a:lnTo>
                  <a:pt x="38915" y="10355"/>
                </a:lnTo>
                <a:lnTo>
                  <a:pt x="38915" y="7453"/>
                </a:lnTo>
                <a:lnTo>
                  <a:pt x="40015" y="7453"/>
                </a:lnTo>
                <a:lnTo>
                  <a:pt x="39771" y="7209"/>
                </a:lnTo>
                <a:lnTo>
                  <a:pt x="38915" y="7209"/>
                </a:lnTo>
                <a:lnTo>
                  <a:pt x="38915" y="6323"/>
                </a:lnTo>
                <a:lnTo>
                  <a:pt x="38640" y="6109"/>
                </a:lnTo>
                <a:lnTo>
                  <a:pt x="38640" y="7209"/>
                </a:lnTo>
                <a:lnTo>
                  <a:pt x="35769" y="7209"/>
                </a:lnTo>
                <a:lnTo>
                  <a:pt x="35769" y="4307"/>
                </a:lnTo>
                <a:lnTo>
                  <a:pt x="36472" y="4307"/>
                </a:lnTo>
                <a:lnTo>
                  <a:pt x="36075" y="4063"/>
                </a:lnTo>
                <a:lnTo>
                  <a:pt x="35769" y="4063"/>
                </a:lnTo>
                <a:lnTo>
                  <a:pt x="35769" y="3849"/>
                </a:lnTo>
                <a:lnTo>
                  <a:pt x="35494" y="3665"/>
                </a:lnTo>
                <a:lnTo>
                  <a:pt x="35494" y="4063"/>
                </a:lnTo>
                <a:lnTo>
                  <a:pt x="32623" y="4063"/>
                </a:lnTo>
                <a:lnTo>
                  <a:pt x="32623" y="2077"/>
                </a:lnTo>
                <a:lnTo>
                  <a:pt x="32348" y="1985"/>
                </a:lnTo>
                <a:lnTo>
                  <a:pt x="32348" y="4063"/>
                </a:lnTo>
                <a:lnTo>
                  <a:pt x="29477" y="4063"/>
                </a:lnTo>
                <a:lnTo>
                  <a:pt x="29477" y="1161"/>
                </a:lnTo>
                <a:lnTo>
                  <a:pt x="30271" y="1161"/>
                </a:lnTo>
                <a:lnTo>
                  <a:pt x="29202" y="855"/>
                </a:lnTo>
                <a:lnTo>
                  <a:pt x="29202" y="916"/>
                </a:lnTo>
                <a:lnTo>
                  <a:pt x="26331" y="916"/>
                </a:lnTo>
                <a:lnTo>
                  <a:pt x="26331" y="244"/>
                </a:lnTo>
                <a:lnTo>
                  <a:pt x="26056" y="214"/>
                </a:lnTo>
                <a:lnTo>
                  <a:pt x="26056" y="916"/>
                </a:lnTo>
                <a:lnTo>
                  <a:pt x="23185" y="916"/>
                </a:lnTo>
                <a:lnTo>
                  <a:pt x="23185" y="31"/>
                </a:lnTo>
                <a:lnTo>
                  <a:pt x="23062" y="0"/>
                </a:lnTo>
                <a:close/>
              </a:path>
            </a:pathLst>
          </a:custGeom>
          <a:solidFill>
            <a:srgbClr val="FFFFFF">
              <a:alpha val="162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8" name="Google Shape;538;p24"/>
          <p:cNvSpPr/>
          <p:nvPr/>
        </p:nvSpPr>
        <p:spPr>
          <a:xfrm rot="465437" flipH="1">
            <a:off x="9712572" y="5802938"/>
            <a:ext cx="1497953" cy="419996"/>
          </a:xfrm>
          <a:custGeom>
            <a:avLst/>
            <a:gdLst/>
            <a:ahLst/>
            <a:cxnLst/>
            <a:rect l="l" t="t" r="r" b="b"/>
            <a:pathLst>
              <a:path w="14602" h="4094" extrusionOk="0">
                <a:moveTo>
                  <a:pt x="11364" y="673"/>
                </a:moveTo>
                <a:lnTo>
                  <a:pt x="11486" y="703"/>
                </a:lnTo>
                <a:lnTo>
                  <a:pt x="11577" y="734"/>
                </a:lnTo>
                <a:lnTo>
                  <a:pt x="11638" y="826"/>
                </a:lnTo>
                <a:lnTo>
                  <a:pt x="11669" y="917"/>
                </a:lnTo>
                <a:lnTo>
                  <a:pt x="11700" y="1100"/>
                </a:lnTo>
                <a:lnTo>
                  <a:pt x="11669" y="1314"/>
                </a:lnTo>
                <a:lnTo>
                  <a:pt x="11608" y="1528"/>
                </a:lnTo>
                <a:lnTo>
                  <a:pt x="11486" y="1772"/>
                </a:lnTo>
                <a:lnTo>
                  <a:pt x="11364" y="2017"/>
                </a:lnTo>
                <a:lnTo>
                  <a:pt x="11211" y="1895"/>
                </a:lnTo>
                <a:lnTo>
                  <a:pt x="11119" y="1803"/>
                </a:lnTo>
                <a:lnTo>
                  <a:pt x="10966" y="1589"/>
                </a:lnTo>
                <a:lnTo>
                  <a:pt x="10905" y="1375"/>
                </a:lnTo>
                <a:lnTo>
                  <a:pt x="10875" y="1253"/>
                </a:lnTo>
                <a:lnTo>
                  <a:pt x="10875" y="1131"/>
                </a:lnTo>
                <a:lnTo>
                  <a:pt x="10905" y="1009"/>
                </a:lnTo>
                <a:lnTo>
                  <a:pt x="10936" y="917"/>
                </a:lnTo>
                <a:lnTo>
                  <a:pt x="10997" y="826"/>
                </a:lnTo>
                <a:lnTo>
                  <a:pt x="11089" y="764"/>
                </a:lnTo>
                <a:lnTo>
                  <a:pt x="11180" y="703"/>
                </a:lnTo>
                <a:lnTo>
                  <a:pt x="11302" y="673"/>
                </a:lnTo>
                <a:close/>
                <a:moveTo>
                  <a:pt x="7454" y="642"/>
                </a:moveTo>
                <a:lnTo>
                  <a:pt x="7545" y="673"/>
                </a:lnTo>
                <a:lnTo>
                  <a:pt x="7637" y="764"/>
                </a:lnTo>
                <a:lnTo>
                  <a:pt x="7729" y="856"/>
                </a:lnTo>
                <a:lnTo>
                  <a:pt x="7790" y="948"/>
                </a:lnTo>
                <a:lnTo>
                  <a:pt x="7820" y="1131"/>
                </a:lnTo>
                <a:lnTo>
                  <a:pt x="7851" y="1284"/>
                </a:lnTo>
                <a:lnTo>
                  <a:pt x="7820" y="1589"/>
                </a:lnTo>
                <a:lnTo>
                  <a:pt x="7759" y="1772"/>
                </a:lnTo>
                <a:lnTo>
                  <a:pt x="7668" y="1956"/>
                </a:lnTo>
                <a:lnTo>
                  <a:pt x="7576" y="2139"/>
                </a:lnTo>
                <a:lnTo>
                  <a:pt x="7484" y="2322"/>
                </a:lnTo>
                <a:lnTo>
                  <a:pt x="7332" y="2139"/>
                </a:lnTo>
                <a:lnTo>
                  <a:pt x="7179" y="1956"/>
                </a:lnTo>
                <a:lnTo>
                  <a:pt x="7087" y="1803"/>
                </a:lnTo>
                <a:lnTo>
                  <a:pt x="6996" y="1589"/>
                </a:lnTo>
                <a:lnTo>
                  <a:pt x="6935" y="1314"/>
                </a:lnTo>
                <a:lnTo>
                  <a:pt x="6935" y="1192"/>
                </a:lnTo>
                <a:lnTo>
                  <a:pt x="6965" y="1070"/>
                </a:lnTo>
                <a:lnTo>
                  <a:pt x="7026" y="917"/>
                </a:lnTo>
                <a:lnTo>
                  <a:pt x="7118" y="795"/>
                </a:lnTo>
                <a:lnTo>
                  <a:pt x="7271" y="673"/>
                </a:lnTo>
                <a:lnTo>
                  <a:pt x="7393" y="642"/>
                </a:lnTo>
                <a:close/>
                <a:moveTo>
                  <a:pt x="3513" y="1039"/>
                </a:moveTo>
                <a:lnTo>
                  <a:pt x="3575" y="1100"/>
                </a:lnTo>
                <a:lnTo>
                  <a:pt x="3636" y="1161"/>
                </a:lnTo>
                <a:lnTo>
                  <a:pt x="3697" y="1284"/>
                </a:lnTo>
                <a:lnTo>
                  <a:pt x="3697" y="1436"/>
                </a:lnTo>
                <a:lnTo>
                  <a:pt x="3697" y="1711"/>
                </a:lnTo>
                <a:lnTo>
                  <a:pt x="3666" y="1956"/>
                </a:lnTo>
                <a:lnTo>
                  <a:pt x="3544" y="2200"/>
                </a:lnTo>
                <a:lnTo>
                  <a:pt x="3422" y="2444"/>
                </a:lnTo>
                <a:lnTo>
                  <a:pt x="3330" y="2261"/>
                </a:lnTo>
                <a:lnTo>
                  <a:pt x="3239" y="2078"/>
                </a:lnTo>
                <a:lnTo>
                  <a:pt x="3177" y="1895"/>
                </a:lnTo>
                <a:lnTo>
                  <a:pt x="3147" y="1711"/>
                </a:lnTo>
                <a:lnTo>
                  <a:pt x="3147" y="1436"/>
                </a:lnTo>
                <a:lnTo>
                  <a:pt x="3177" y="1284"/>
                </a:lnTo>
                <a:lnTo>
                  <a:pt x="3239" y="1161"/>
                </a:lnTo>
                <a:lnTo>
                  <a:pt x="3330" y="1070"/>
                </a:lnTo>
                <a:lnTo>
                  <a:pt x="3483" y="1039"/>
                </a:lnTo>
                <a:close/>
                <a:moveTo>
                  <a:pt x="7332" y="1"/>
                </a:moveTo>
                <a:lnTo>
                  <a:pt x="7148" y="31"/>
                </a:lnTo>
                <a:lnTo>
                  <a:pt x="6935" y="92"/>
                </a:lnTo>
                <a:lnTo>
                  <a:pt x="6782" y="215"/>
                </a:lnTo>
                <a:lnTo>
                  <a:pt x="6629" y="367"/>
                </a:lnTo>
                <a:lnTo>
                  <a:pt x="6476" y="520"/>
                </a:lnTo>
                <a:lnTo>
                  <a:pt x="6385" y="703"/>
                </a:lnTo>
                <a:lnTo>
                  <a:pt x="6324" y="917"/>
                </a:lnTo>
                <a:lnTo>
                  <a:pt x="6293" y="1131"/>
                </a:lnTo>
                <a:lnTo>
                  <a:pt x="6293" y="1345"/>
                </a:lnTo>
                <a:lnTo>
                  <a:pt x="6293" y="1528"/>
                </a:lnTo>
                <a:lnTo>
                  <a:pt x="6354" y="1711"/>
                </a:lnTo>
                <a:lnTo>
                  <a:pt x="6476" y="2047"/>
                </a:lnTo>
                <a:lnTo>
                  <a:pt x="6629" y="2322"/>
                </a:lnTo>
                <a:lnTo>
                  <a:pt x="6812" y="2567"/>
                </a:lnTo>
                <a:lnTo>
                  <a:pt x="7026" y="2811"/>
                </a:lnTo>
                <a:lnTo>
                  <a:pt x="6690" y="3025"/>
                </a:lnTo>
                <a:lnTo>
                  <a:pt x="6324" y="3239"/>
                </a:lnTo>
                <a:lnTo>
                  <a:pt x="6049" y="3300"/>
                </a:lnTo>
                <a:lnTo>
                  <a:pt x="5804" y="3361"/>
                </a:lnTo>
                <a:lnTo>
                  <a:pt x="5529" y="3422"/>
                </a:lnTo>
                <a:lnTo>
                  <a:pt x="5285" y="3422"/>
                </a:lnTo>
                <a:lnTo>
                  <a:pt x="5041" y="3391"/>
                </a:lnTo>
                <a:lnTo>
                  <a:pt x="4766" y="3361"/>
                </a:lnTo>
                <a:lnTo>
                  <a:pt x="4552" y="3300"/>
                </a:lnTo>
                <a:lnTo>
                  <a:pt x="4308" y="3208"/>
                </a:lnTo>
                <a:lnTo>
                  <a:pt x="4094" y="3086"/>
                </a:lnTo>
                <a:lnTo>
                  <a:pt x="3880" y="2933"/>
                </a:lnTo>
                <a:lnTo>
                  <a:pt x="4002" y="2780"/>
                </a:lnTo>
                <a:lnTo>
                  <a:pt x="4094" y="2597"/>
                </a:lnTo>
                <a:lnTo>
                  <a:pt x="4185" y="2414"/>
                </a:lnTo>
                <a:lnTo>
                  <a:pt x="4277" y="2200"/>
                </a:lnTo>
                <a:lnTo>
                  <a:pt x="4308" y="2017"/>
                </a:lnTo>
                <a:lnTo>
                  <a:pt x="4369" y="1803"/>
                </a:lnTo>
                <a:lnTo>
                  <a:pt x="4369" y="1589"/>
                </a:lnTo>
                <a:lnTo>
                  <a:pt x="4369" y="1375"/>
                </a:lnTo>
                <a:lnTo>
                  <a:pt x="4338" y="1223"/>
                </a:lnTo>
                <a:lnTo>
                  <a:pt x="4308" y="1039"/>
                </a:lnTo>
                <a:lnTo>
                  <a:pt x="4247" y="917"/>
                </a:lnTo>
                <a:lnTo>
                  <a:pt x="4155" y="764"/>
                </a:lnTo>
                <a:lnTo>
                  <a:pt x="4094" y="673"/>
                </a:lnTo>
                <a:lnTo>
                  <a:pt x="3972" y="551"/>
                </a:lnTo>
                <a:lnTo>
                  <a:pt x="3880" y="490"/>
                </a:lnTo>
                <a:lnTo>
                  <a:pt x="3758" y="428"/>
                </a:lnTo>
                <a:lnTo>
                  <a:pt x="3605" y="367"/>
                </a:lnTo>
                <a:lnTo>
                  <a:pt x="3452" y="367"/>
                </a:lnTo>
                <a:lnTo>
                  <a:pt x="3300" y="398"/>
                </a:lnTo>
                <a:lnTo>
                  <a:pt x="3177" y="428"/>
                </a:lnTo>
                <a:lnTo>
                  <a:pt x="3025" y="490"/>
                </a:lnTo>
                <a:lnTo>
                  <a:pt x="2903" y="581"/>
                </a:lnTo>
                <a:lnTo>
                  <a:pt x="2780" y="673"/>
                </a:lnTo>
                <a:lnTo>
                  <a:pt x="2689" y="795"/>
                </a:lnTo>
                <a:lnTo>
                  <a:pt x="2567" y="1009"/>
                </a:lnTo>
                <a:lnTo>
                  <a:pt x="2505" y="1253"/>
                </a:lnTo>
                <a:lnTo>
                  <a:pt x="2475" y="1497"/>
                </a:lnTo>
                <a:lnTo>
                  <a:pt x="2505" y="1803"/>
                </a:lnTo>
                <a:lnTo>
                  <a:pt x="2567" y="2078"/>
                </a:lnTo>
                <a:lnTo>
                  <a:pt x="2658" y="2353"/>
                </a:lnTo>
                <a:lnTo>
                  <a:pt x="2780" y="2628"/>
                </a:lnTo>
                <a:lnTo>
                  <a:pt x="2933" y="2903"/>
                </a:lnTo>
                <a:lnTo>
                  <a:pt x="2872" y="2933"/>
                </a:lnTo>
                <a:lnTo>
                  <a:pt x="2658" y="3025"/>
                </a:lnTo>
                <a:lnTo>
                  <a:pt x="2444" y="3086"/>
                </a:lnTo>
                <a:lnTo>
                  <a:pt x="1986" y="3086"/>
                </a:lnTo>
                <a:lnTo>
                  <a:pt x="1742" y="3025"/>
                </a:lnTo>
                <a:lnTo>
                  <a:pt x="1528" y="2964"/>
                </a:lnTo>
                <a:lnTo>
                  <a:pt x="1345" y="2841"/>
                </a:lnTo>
                <a:lnTo>
                  <a:pt x="1161" y="2719"/>
                </a:lnTo>
                <a:lnTo>
                  <a:pt x="1009" y="2567"/>
                </a:lnTo>
                <a:lnTo>
                  <a:pt x="887" y="2353"/>
                </a:lnTo>
                <a:lnTo>
                  <a:pt x="764" y="2169"/>
                </a:lnTo>
                <a:lnTo>
                  <a:pt x="703" y="1956"/>
                </a:lnTo>
                <a:lnTo>
                  <a:pt x="673" y="1711"/>
                </a:lnTo>
                <a:lnTo>
                  <a:pt x="642" y="1497"/>
                </a:lnTo>
                <a:lnTo>
                  <a:pt x="673" y="1253"/>
                </a:lnTo>
                <a:lnTo>
                  <a:pt x="734" y="1039"/>
                </a:lnTo>
                <a:lnTo>
                  <a:pt x="123" y="826"/>
                </a:lnTo>
                <a:lnTo>
                  <a:pt x="31" y="1131"/>
                </a:lnTo>
                <a:lnTo>
                  <a:pt x="1" y="1467"/>
                </a:lnTo>
                <a:lnTo>
                  <a:pt x="1" y="1772"/>
                </a:lnTo>
                <a:lnTo>
                  <a:pt x="62" y="2108"/>
                </a:lnTo>
                <a:lnTo>
                  <a:pt x="153" y="2414"/>
                </a:lnTo>
                <a:lnTo>
                  <a:pt x="306" y="2689"/>
                </a:lnTo>
                <a:lnTo>
                  <a:pt x="489" y="2964"/>
                </a:lnTo>
                <a:lnTo>
                  <a:pt x="703" y="3208"/>
                </a:lnTo>
                <a:lnTo>
                  <a:pt x="978" y="3391"/>
                </a:lnTo>
                <a:lnTo>
                  <a:pt x="1253" y="3544"/>
                </a:lnTo>
                <a:lnTo>
                  <a:pt x="1559" y="3666"/>
                </a:lnTo>
                <a:lnTo>
                  <a:pt x="1895" y="3727"/>
                </a:lnTo>
                <a:lnTo>
                  <a:pt x="2200" y="3758"/>
                </a:lnTo>
                <a:lnTo>
                  <a:pt x="2536" y="3727"/>
                </a:lnTo>
                <a:lnTo>
                  <a:pt x="2841" y="3666"/>
                </a:lnTo>
                <a:lnTo>
                  <a:pt x="3147" y="3544"/>
                </a:lnTo>
                <a:lnTo>
                  <a:pt x="3391" y="3391"/>
                </a:lnTo>
                <a:lnTo>
                  <a:pt x="3697" y="3636"/>
                </a:lnTo>
                <a:lnTo>
                  <a:pt x="4033" y="3819"/>
                </a:lnTo>
                <a:lnTo>
                  <a:pt x="4338" y="3941"/>
                </a:lnTo>
                <a:lnTo>
                  <a:pt x="4644" y="4002"/>
                </a:lnTo>
                <a:lnTo>
                  <a:pt x="4980" y="4063"/>
                </a:lnTo>
                <a:lnTo>
                  <a:pt x="5285" y="4094"/>
                </a:lnTo>
                <a:lnTo>
                  <a:pt x="5621" y="4063"/>
                </a:lnTo>
                <a:lnTo>
                  <a:pt x="5927" y="4033"/>
                </a:lnTo>
                <a:lnTo>
                  <a:pt x="6232" y="3941"/>
                </a:lnTo>
                <a:lnTo>
                  <a:pt x="6568" y="3849"/>
                </a:lnTo>
                <a:lnTo>
                  <a:pt x="6812" y="3727"/>
                </a:lnTo>
                <a:lnTo>
                  <a:pt x="7087" y="3575"/>
                </a:lnTo>
                <a:lnTo>
                  <a:pt x="7332" y="3422"/>
                </a:lnTo>
                <a:lnTo>
                  <a:pt x="7545" y="3239"/>
                </a:lnTo>
                <a:lnTo>
                  <a:pt x="7759" y="3361"/>
                </a:lnTo>
                <a:lnTo>
                  <a:pt x="8004" y="3483"/>
                </a:lnTo>
                <a:lnTo>
                  <a:pt x="8248" y="3605"/>
                </a:lnTo>
                <a:lnTo>
                  <a:pt x="8523" y="3666"/>
                </a:lnTo>
                <a:lnTo>
                  <a:pt x="8798" y="3727"/>
                </a:lnTo>
                <a:lnTo>
                  <a:pt x="9042" y="3758"/>
                </a:lnTo>
                <a:lnTo>
                  <a:pt x="9592" y="3758"/>
                </a:lnTo>
                <a:lnTo>
                  <a:pt x="9867" y="3727"/>
                </a:lnTo>
                <a:lnTo>
                  <a:pt x="10111" y="3666"/>
                </a:lnTo>
                <a:lnTo>
                  <a:pt x="10386" y="3575"/>
                </a:lnTo>
                <a:lnTo>
                  <a:pt x="10630" y="3452"/>
                </a:lnTo>
                <a:lnTo>
                  <a:pt x="10875" y="3330"/>
                </a:lnTo>
                <a:lnTo>
                  <a:pt x="11089" y="3177"/>
                </a:lnTo>
                <a:lnTo>
                  <a:pt x="11302" y="3025"/>
                </a:lnTo>
                <a:lnTo>
                  <a:pt x="11516" y="2841"/>
                </a:lnTo>
                <a:lnTo>
                  <a:pt x="11944" y="2964"/>
                </a:lnTo>
                <a:lnTo>
                  <a:pt x="12280" y="3055"/>
                </a:lnTo>
                <a:lnTo>
                  <a:pt x="12616" y="3116"/>
                </a:lnTo>
                <a:lnTo>
                  <a:pt x="12952" y="3147"/>
                </a:lnTo>
                <a:lnTo>
                  <a:pt x="13593" y="3147"/>
                </a:lnTo>
                <a:lnTo>
                  <a:pt x="13929" y="3116"/>
                </a:lnTo>
                <a:lnTo>
                  <a:pt x="14265" y="3055"/>
                </a:lnTo>
                <a:lnTo>
                  <a:pt x="14601" y="2964"/>
                </a:lnTo>
                <a:lnTo>
                  <a:pt x="14418" y="2353"/>
                </a:lnTo>
                <a:lnTo>
                  <a:pt x="14143" y="2414"/>
                </a:lnTo>
                <a:lnTo>
                  <a:pt x="13868" y="2444"/>
                </a:lnTo>
                <a:lnTo>
                  <a:pt x="13563" y="2475"/>
                </a:lnTo>
                <a:lnTo>
                  <a:pt x="12982" y="2475"/>
                </a:lnTo>
                <a:lnTo>
                  <a:pt x="12708" y="2444"/>
                </a:lnTo>
                <a:lnTo>
                  <a:pt x="12402" y="2414"/>
                </a:lnTo>
                <a:lnTo>
                  <a:pt x="12127" y="2353"/>
                </a:lnTo>
                <a:lnTo>
                  <a:pt x="11944" y="2292"/>
                </a:lnTo>
                <a:lnTo>
                  <a:pt x="12097" y="2047"/>
                </a:lnTo>
                <a:lnTo>
                  <a:pt x="12219" y="1772"/>
                </a:lnTo>
                <a:lnTo>
                  <a:pt x="12280" y="1559"/>
                </a:lnTo>
                <a:lnTo>
                  <a:pt x="12341" y="1314"/>
                </a:lnTo>
                <a:lnTo>
                  <a:pt x="12341" y="1131"/>
                </a:lnTo>
                <a:lnTo>
                  <a:pt x="12341" y="917"/>
                </a:lnTo>
                <a:lnTo>
                  <a:pt x="12310" y="734"/>
                </a:lnTo>
                <a:lnTo>
                  <a:pt x="12249" y="551"/>
                </a:lnTo>
                <a:lnTo>
                  <a:pt x="12158" y="398"/>
                </a:lnTo>
                <a:lnTo>
                  <a:pt x="12036" y="276"/>
                </a:lnTo>
                <a:lnTo>
                  <a:pt x="11852" y="154"/>
                </a:lnTo>
                <a:lnTo>
                  <a:pt x="11669" y="62"/>
                </a:lnTo>
                <a:lnTo>
                  <a:pt x="11425" y="31"/>
                </a:lnTo>
                <a:lnTo>
                  <a:pt x="11211" y="31"/>
                </a:lnTo>
                <a:lnTo>
                  <a:pt x="10936" y="92"/>
                </a:lnTo>
                <a:lnTo>
                  <a:pt x="10722" y="215"/>
                </a:lnTo>
                <a:lnTo>
                  <a:pt x="10508" y="398"/>
                </a:lnTo>
                <a:lnTo>
                  <a:pt x="10356" y="612"/>
                </a:lnTo>
                <a:lnTo>
                  <a:pt x="10294" y="795"/>
                </a:lnTo>
                <a:lnTo>
                  <a:pt x="10233" y="1009"/>
                </a:lnTo>
                <a:lnTo>
                  <a:pt x="10233" y="1223"/>
                </a:lnTo>
                <a:lnTo>
                  <a:pt x="10233" y="1436"/>
                </a:lnTo>
                <a:lnTo>
                  <a:pt x="10294" y="1650"/>
                </a:lnTo>
                <a:lnTo>
                  <a:pt x="10356" y="1833"/>
                </a:lnTo>
                <a:lnTo>
                  <a:pt x="10478" y="2047"/>
                </a:lnTo>
                <a:lnTo>
                  <a:pt x="10630" y="2231"/>
                </a:lnTo>
                <a:lnTo>
                  <a:pt x="10753" y="2383"/>
                </a:lnTo>
                <a:lnTo>
                  <a:pt x="10905" y="2505"/>
                </a:lnTo>
                <a:lnTo>
                  <a:pt x="10600" y="2719"/>
                </a:lnTo>
                <a:lnTo>
                  <a:pt x="10264" y="2903"/>
                </a:lnTo>
                <a:lnTo>
                  <a:pt x="9897" y="3025"/>
                </a:lnTo>
                <a:lnTo>
                  <a:pt x="9531" y="3116"/>
                </a:lnTo>
                <a:lnTo>
                  <a:pt x="9134" y="3116"/>
                </a:lnTo>
                <a:lnTo>
                  <a:pt x="8737" y="3055"/>
                </a:lnTo>
                <a:lnTo>
                  <a:pt x="8340" y="2933"/>
                </a:lnTo>
                <a:lnTo>
                  <a:pt x="7973" y="2750"/>
                </a:lnTo>
                <a:lnTo>
                  <a:pt x="8156" y="2505"/>
                </a:lnTo>
                <a:lnTo>
                  <a:pt x="8279" y="2261"/>
                </a:lnTo>
                <a:lnTo>
                  <a:pt x="8370" y="1986"/>
                </a:lnTo>
                <a:lnTo>
                  <a:pt x="8462" y="1711"/>
                </a:lnTo>
                <a:lnTo>
                  <a:pt x="8492" y="1436"/>
                </a:lnTo>
                <a:lnTo>
                  <a:pt x="8492" y="1192"/>
                </a:lnTo>
                <a:lnTo>
                  <a:pt x="8462" y="948"/>
                </a:lnTo>
                <a:lnTo>
                  <a:pt x="8401" y="703"/>
                </a:lnTo>
                <a:lnTo>
                  <a:pt x="8340" y="581"/>
                </a:lnTo>
                <a:lnTo>
                  <a:pt x="8248" y="459"/>
                </a:lnTo>
                <a:lnTo>
                  <a:pt x="8156" y="337"/>
                </a:lnTo>
                <a:lnTo>
                  <a:pt x="8065" y="245"/>
                </a:lnTo>
                <a:lnTo>
                  <a:pt x="7943" y="154"/>
                </a:lnTo>
                <a:lnTo>
                  <a:pt x="7820" y="92"/>
                </a:lnTo>
                <a:lnTo>
                  <a:pt x="7668" y="31"/>
                </a:lnTo>
                <a:lnTo>
                  <a:pt x="75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9" name="Google Shape;539;p24"/>
          <p:cNvSpPr/>
          <p:nvPr/>
        </p:nvSpPr>
        <p:spPr>
          <a:xfrm rot="10360916">
            <a:off x="2049985" y="460771"/>
            <a:ext cx="1497907" cy="419999"/>
          </a:xfrm>
          <a:custGeom>
            <a:avLst/>
            <a:gdLst/>
            <a:ahLst/>
            <a:cxnLst/>
            <a:rect l="l" t="t" r="r" b="b"/>
            <a:pathLst>
              <a:path w="14602" h="4094" extrusionOk="0">
                <a:moveTo>
                  <a:pt x="11364" y="673"/>
                </a:moveTo>
                <a:lnTo>
                  <a:pt x="11486" y="703"/>
                </a:lnTo>
                <a:lnTo>
                  <a:pt x="11577" y="734"/>
                </a:lnTo>
                <a:lnTo>
                  <a:pt x="11638" y="826"/>
                </a:lnTo>
                <a:lnTo>
                  <a:pt x="11669" y="917"/>
                </a:lnTo>
                <a:lnTo>
                  <a:pt x="11700" y="1100"/>
                </a:lnTo>
                <a:lnTo>
                  <a:pt x="11669" y="1314"/>
                </a:lnTo>
                <a:lnTo>
                  <a:pt x="11608" y="1528"/>
                </a:lnTo>
                <a:lnTo>
                  <a:pt x="11486" y="1772"/>
                </a:lnTo>
                <a:lnTo>
                  <a:pt x="11364" y="2017"/>
                </a:lnTo>
                <a:lnTo>
                  <a:pt x="11211" y="1895"/>
                </a:lnTo>
                <a:lnTo>
                  <a:pt x="11119" y="1803"/>
                </a:lnTo>
                <a:lnTo>
                  <a:pt x="10966" y="1589"/>
                </a:lnTo>
                <a:lnTo>
                  <a:pt x="10905" y="1375"/>
                </a:lnTo>
                <a:lnTo>
                  <a:pt x="10875" y="1253"/>
                </a:lnTo>
                <a:lnTo>
                  <a:pt x="10875" y="1131"/>
                </a:lnTo>
                <a:lnTo>
                  <a:pt x="10905" y="1009"/>
                </a:lnTo>
                <a:lnTo>
                  <a:pt x="10936" y="917"/>
                </a:lnTo>
                <a:lnTo>
                  <a:pt x="10997" y="826"/>
                </a:lnTo>
                <a:lnTo>
                  <a:pt x="11089" y="764"/>
                </a:lnTo>
                <a:lnTo>
                  <a:pt x="11180" y="703"/>
                </a:lnTo>
                <a:lnTo>
                  <a:pt x="11302" y="673"/>
                </a:lnTo>
                <a:close/>
                <a:moveTo>
                  <a:pt x="7454" y="642"/>
                </a:moveTo>
                <a:lnTo>
                  <a:pt x="7545" y="673"/>
                </a:lnTo>
                <a:lnTo>
                  <a:pt x="7637" y="764"/>
                </a:lnTo>
                <a:lnTo>
                  <a:pt x="7729" y="856"/>
                </a:lnTo>
                <a:lnTo>
                  <a:pt x="7790" y="948"/>
                </a:lnTo>
                <a:lnTo>
                  <a:pt x="7820" y="1131"/>
                </a:lnTo>
                <a:lnTo>
                  <a:pt x="7851" y="1284"/>
                </a:lnTo>
                <a:lnTo>
                  <a:pt x="7820" y="1589"/>
                </a:lnTo>
                <a:lnTo>
                  <a:pt x="7759" y="1772"/>
                </a:lnTo>
                <a:lnTo>
                  <a:pt x="7668" y="1956"/>
                </a:lnTo>
                <a:lnTo>
                  <a:pt x="7576" y="2139"/>
                </a:lnTo>
                <a:lnTo>
                  <a:pt x="7484" y="2322"/>
                </a:lnTo>
                <a:lnTo>
                  <a:pt x="7332" y="2139"/>
                </a:lnTo>
                <a:lnTo>
                  <a:pt x="7179" y="1956"/>
                </a:lnTo>
                <a:lnTo>
                  <a:pt x="7087" y="1803"/>
                </a:lnTo>
                <a:lnTo>
                  <a:pt x="6996" y="1589"/>
                </a:lnTo>
                <a:lnTo>
                  <a:pt x="6935" y="1314"/>
                </a:lnTo>
                <a:lnTo>
                  <a:pt x="6935" y="1192"/>
                </a:lnTo>
                <a:lnTo>
                  <a:pt x="6965" y="1070"/>
                </a:lnTo>
                <a:lnTo>
                  <a:pt x="7026" y="917"/>
                </a:lnTo>
                <a:lnTo>
                  <a:pt x="7118" y="795"/>
                </a:lnTo>
                <a:lnTo>
                  <a:pt x="7271" y="673"/>
                </a:lnTo>
                <a:lnTo>
                  <a:pt x="7393" y="642"/>
                </a:lnTo>
                <a:close/>
                <a:moveTo>
                  <a:pt x="3513" y="1039"/>
                </a:moveTo>
                <a:lnTo>
                  <a:pt x="3575" y="1100"/>
                </a:lnTo>
                <a:lnTo>
                  <a:pt x="3636" y="1161"/>
                </a:lnTo>
                <a:lnTo>
                  <a:pt x="3697" y="1284"/>
                </a:lnTo>
                <a:lnTo>
                  <a:pt x="3697" y="1436"/>
                </a:lnTo>
                <a:lnTo>
                  <a:pt x="3697" y="1711"/>
                </a:lnTo>
                <a:lnTo>
                  <a:pt x="3666" y="1956"/>
                </a:lnTo>
                <a:lnTo>
                  <a:pt x="3544" y="2200"/>
                </a:lnTo>
                <a:lnTo>
                  <a:pt x="3422" y="2444"/>
                </a:lnTo>
                <a:lnTo>
                  <a:pt x="3330" y="2261"/>
                </a:lnTo>
                <a:lnTo>
                  <a:pt x="3239" y="2078"/>
                </a:lnTo>
                <a:lnTo>
                  <a:pt x="3177" y="1895"/>
                </a:lnTo>
                <a:lnTo>
                  <a:pt x="3147" y="1711"/>
                </a:lnTo>
                <a:lnTo>
                  <a:pt x="3147" y="1436"/>
                </a:lnTo>
                <a:lnTo>
                  <a:pt x="3177" y="1284"/>
                </a:lnTo>
                <a:lnTo>
                  <a:pt x="3239" y="1161"/>
                </a:lnTo>
                <a:lnTo>
                  <a:pt x="3330" y="1070"/>
                </a:lnTo>
                <a:lnTo>
                  <a:pt x="3483" y="1039"/>
                </a:lnTo>
                <a:close/>
                <a:moveTo>
                  <a:pt x="7332" y="1"/>
                </a:moveTo>
                <a:lnTo>
                  <a:pt x="7148" y="31"/>
                </a:lnTo>
                <a:lnTo>
                  <a:pt x="6935" y="92"/>
                </a:lnTo>
                <a:lnTo>
                  <a:pt x="6782" y="215"/>
                </a:lnTo>
                <a:lnTo>
                  <a:pt x="6629" y="367"/>
                </a:lnTo>
                <a:lnTo>
                  <a:pt x="6476" y="520"/>
                </a:lnTo>
                <a:lnTo>
                  <a:pt x="6385" y="703"/>
                </a:lnTo>
                <a:lnTo>
                  <a:pt x="6324" y="917"/>
                </a:lnTo>
                <a:lnTo>
                  <a:pt x="6293" y="1131"/>
                </a:lnTo>
                <a:lnTo>
                  <a:pt x="6293" y="1345"/>
                </a:lnTo>
                <a:lnTo>
                  <a:pt x="6293" y="1528"/>
                </a:lnTo>
                <a:lnTo>
                  <a:pt x="6354" y="1711"/>
                </a:lnTo>
                <a:lnTo>
                  <a:pt x="6476" y="2047"/>
                </a:lnTo>
                <a:lnTo>
                  <a:pt x="6629" y="2322"/>
                </a:lnTo>
                <a:lnTo>
                  <a:pt x="6812" y="2567"/>
                </a:lnTo>
                <a:lnTo>
                  <a:pt x="7026" y="2811"/>
                </a:lnTo>
                <a:lnTo>
                  <a:pt x="6690" y="3025"/>
                </a:lnTo>
                <a:lnTo>
                  <a:pt x="6324" y="3239"/>
                </a:lnTo>
                <a:lnTo>
                  <a:pt x="6049" y="3300"/>
                </a:lnTo>
                <a:lnTo>
                  <a:pt x="5804" y="3361"/>
                </a:lnTo>
                <a:lnTo>
                  <a:pt x="5529" y="3422"/>
                </a:lnTo>
                <a:lnTo>
                  <a:pt x="5285" y="3422"/>
                </a:lnTo>
                <a:lnTo>
                  <a:pt x="5041" y="3391"/>
                </a:lnTo>
                <a:lnTo>
                  <a:pt x="4766" y="3361"/>
                </a:lnTo>
                <a:lnTo>
                  <a:pt x="4552" y="3300"/>
                </a:lnTo>
                <a:lnTo>
                  <a:pt x="4308" y="3208"/>
                </a:lnTo>
                <a:lnTo>
                  <a:pt x="4094" y="3086"/>
                </a:lnTo>
                <a:lnTo>
                  <a:pt x="3880" y="2933"/>
                </a:lnTo>
                <a:lnTo>
                  <a:pt x="4002" y="2780"/>
                </a:lnTo>
                <a:lnTo>
                  <a:pt x="4094" y="2597"/>
                </a:lnTo>
                <a:lnTo>
                  <a:pt x="4185" y="2414"/>
                </a:lnTo>
                <a:lnTo>
                  <a:pt x="4277" y="2200"/>
                </a:lnTo>
                <a:lnTo>
                  <a:pt x="4308" y="2017"/>
                </a:lnTo>
                <a:lnTo>
                  <a:pt x="4369" y="1803"/>
                </a:lnTo>
                <a:lnTo>
                  <a:pt x="4369" y="1589"/>
                </a:lnTo>
                <a:lnTo>
                  <a:pt x="4369" y="1375"/>
                </a:lnTo>
                <a:lnTo>
                  <a:pt x="4338" y="1223"/>
                </a:lnTo>
                <a:lnTo>
                  <a:pt x="4308" y="1039"/>
                </a:lnTo>
                <a:lnTo>
                  <a:pt x="4247" y="917"/>
                </a:lnTo>
                <a:lnTo>
                  <a:pt x="4155" y="764"/>
                </a:lnTo>
                <a:lnTo>
                  <a:pt x="4094" y="673"/>
                </a:lnTo>
                <a:lnTo>
                  <a:pt x="3972" y="551"/>
                </a:lnTo>
                <a:lnTo>
                  <a:pt x="3880" y="490"/>
                </a:lnTo>
                <a:lnTo>
                  <a:pt x="3758" y="428"/>
                </a:lnTo>
                <a:lnTo>
                  <a:pt x="3605" y="367"/>
                </a:lnTo>
                <a:lnTo>
                  <a:pt x="3452" y="367"/>
                </a:lnTo>
                <a:lnTo>
                  <a:pt x="3300" y="398"/>
                </a:lnTo>
                <a:lnTo>
                  <a:pt x="3177" y="428"/>
                </a:lnTo>
                <a:lnTo>
                  <a:pt x="3025" y="490"/>
                </a:lnTo>
                <a:lnTo>
                  <a:pt x="2903" y="581"/>
                </a:lnTo>
                <a:lnTo>
                  <a:pt x="2780" y="673"/>
                </a:lnTo>
                <a:lnTo>
                  <a:pt x="2689" y="795"/>
                </a:lnTo>
                <a:lnTo>
                  <a:pt x="2567" y="1009"/>
                </a:lnTo>
                <a:lnTo>
                  <a:pt x="2505" y="1253"/>
                </a:lnTo>
                <a:lnTo>
                  <a:pt x="2475" y="1497"/>
                </a:lnTo>
                <a:lnTo>
                  <a:pt x="2505" y="1803"/>
                </a:lnTo>
                <a:lnTo>
                  <a:pt x="2567" y="2078"/>
                </a:lnTo>
                <a:lnTo>
                  <a:pt x="2658" y="2353"/>
                </a:lnTo>
                <a:lnTo>
                  <a:pt x="2780" y="2628"/>
                </a:lnTo>
                <a:lnTo>
                  <a:pt x="2933" y="2903"/>
                </a:lnTo>
                <a:lnTo>
                  <a:pt x="2872" y="2933"/>
                </a:lnTo>
                <a:lnTo>
                  <a:pt x="2658" y="3025"/>
                </a:lnTo>
                <a:lnTo>
                  <a:pt x="2444" y="3086"/>
                </a:lnTo>
                <a:lnTo>
                  <a:pt x="1986" y="3086"/>
                </a:lnTo>
                <a:lnTo>
                  <a:pt x="1742" y="3025"/>
                </a:lnTo>
                <a:lnTo>
                  <a:pt x="1528" y="2964"/>
                </a:lnTo>
                <a:lnTo>
                  <a:pt x="1345" y="2841"/>
                </a:lnTo>
                <a:lnTo>
                  <a:pt x="1161" y="2719"/>
                </a:lnTo>
                <a:lnTo>
                  <a:pt x="1009" y="2567"/>
                </a:lnTo>
                <a:lnTo>
                  <a:pt x="887" y="2353"/>
                </a:lnTo>
                <a:lnTo>
                  <a:pt x="764" y="2169"/>
                </a:lnTo>
                <a:lnTo>
                  <a:pt x="703" y="1956"/>
                </a:lnTo>
                <a:lnTo>
                  <a:pt x="673" y="1711"/>
                </a:lnTo>
                <a:lnTo>
                  <a:pt x="642" y="1497"/>
                </a:lnTo>
                <a:lnTo>
                  <a:pt x="673" y="1253"/>
                </a:lnTo>
                <a:lnTo>
                  <a:pt x="734" y="1039"/>
                </a:lnTo>
                <a:lnTo>
                  <a:pt x="123" y="826"/>
                </a:lnTo>
                <a:lnTo>
                  <a:pt x="31" y="1131"/>
                </a:lnTo>
                <a:lnTo>
                  <a:pt x="1" y="1467"/>
                </a:lnTo>
                <a:lnTo>
                  <a:pt x="1" y="1772"/>
                </a:lnTo>
                <a:lnTo>
                  <a:pt x="62" y="2108"/>
                </a:lnTo>
                <a:lnTo>
                  <a:pt x="153" y="2414"/>
                </a:lnTo>
                <a:lnTo>
                  <a:pt x="306" y="2689"/>
                </a:lnTo>
                <a:lnTo>
                  <a:pt x="489" y="2964"/>
                </a:lnTo>
                <a:lnTo>
                  <a:pt x="703" y="3208"/>
                </a:lnTo>
                <a:lnTo>
                  <a:pt x="978" y="3391"/>
                </a:lnTo>
                <a:lnTo>
                  <a:pt x="1253" y="3544"/>
                </a:lnTo>
                <a:lnTo>
                  <a:pt x="1559" y="3666"/>
                </a:lnTo>
                <a:lnTo>
                  <a:pt x="1895" y="3727"/>
                </a:lnTo>
                <a:lnTo>
                  <a:pt x="2200" y="3758"/>
                </a:lnTo>
                <a:lnTo>
                  <a:pt x="2536" y="3727"/>
                </a:lnTo>
                <a:lnTo>
                  <a:pt x="2841" y="3666"/>
                </a:lnTo>
                <a:lnTo>
                  <a:pt x="3147" y="3544"/>
                </a:lnTo>
                <a:lnTo>
                  <a:pt x="3391" y="3391"/>
                </a:lnTo>
                <a:lnTo>
                  <a:pt x="3697" y="3636"/>
                </a:lnTo>
                <a:lnTo>
                  <a:pt x="4033" y="3819"/>
                </a:lnTo>
                <a:lnTo>
                  <a:pt x="4338" y="3941"/>
                </a:lnTo>
                <a:lnTo>
                  <a:pt x="4644" y="4002"/>
                </a:lnTo>
                <a:lnTo>
                  <a:pt x="4980" y="4063"/>
                </a:lnTo>
                <a:lnTo>
                  <a:pt x="5285" y="4094"/>
                </a:lnTo>
                <a:lnTo>
                  <a:pt x="5621" y="4063"/>
                </a:lnTo>
                <a:lnTo>
                  <a:pt x="5927" y="4033"/>
                </a:lnTo>
                <a:lnTo>
                  <a:pt x="6232" y="3941"/>
                </a:lnTo>
                <a:lnTo>
                  <a:pt x="6568" y="3849"/>
                </a:lnTo>
                <a:lnTo>
                  <a:pt x="6812" y="3727"/>
                </a:lnTo>
                <a:lnTo>
                  <a:pt x="7087" y="3575"/>
                </a:lnTo>
                <a:lnTo>
                  <a:pt x="7332" y="3422"/>
                </a:lnTo>
                <a:lnTo>
                  <a:pt x="7545" y="3239"/>
                </a:lnTo>
                <a:lnTo>
                  <a:pt x="7759" y="3361"/>
                </a:lnTo>
                <a:lnTo>
                  <a:pt x="8004" y="3483"/>
                </a:lnTo>
                <a:lnTo>
                  <a:pt x="8248" y="3605"/>
                </a:lnTo>
                <a:lnTo>
                  <a:pt x="8523" y="3666"/>
                </a:lnTo>
                <a:lnTo>
                  <a:pt x="8798" y="3727"/>
                </a:lnTo>
                <a:lnTo>
                  <a:pt x="9042" y="3758"/>
                </a:lnTo>
                <a:lnTo>
                  <a:pt x="9592" y="3758"/>
                </a:lnTo>
                <a:lnTo>
                  <a:pt x="9867" y="3727"/>
                </a:lnTo>
                <a:lnTo>
                  <a:pt x="10111" y="3666"/>
                </a:lnTo>
                <a:lnTo>
                  <a:pt x="10386" y="3575"/>
                </a:lnTo>
                <a:lnTo>
                  <a:pt x="10630" y="3452"/>
                </a:lnTo>
                <a:lnTo>
                  <a:pt x="10875" y="3330"/>
                </a:lnTo>
                <a:lnTo>
                  <a:pt x="11089" y="3177"/>
                </a:lnTo>
                <a:lnTo>
                  <a:pt x="11302" y="3025"/>
                </a:lnTo>
                <a:lnTo>
                  <a:pt x="11516" y="2841"/>
                </a:lnTo>
                <a:lnTo>
                  <a:pt x="11944" y="2964"/>
                </a:lnTo>
                <a:lnTo>
                  <a:pt x="12280" y="3055"/>
                </a:lnTo>
                <a:lnTo>
                  <a:pt x="12616" y="3116"/>
                </a:lnTo>
                <a:lnTo>
                  <a:pt x="12952" y="3147"/>
                </a:lnTo>
                <a:lnTo>
                  <a:pt x="13593" y="3147"/>
                </a:lnTo>
                <a:lnTo>
                  <a:pt x="13929" y="3116"/>
                </a:lnTo>
                <a:lnTo>
                  <a:pt x="14265" y="3055"/>
                </a:lnTo>
                <a:lnTo>
                  <a:pt x="14601" y="2964"/>
                </a:lnTo>
                <a:lnTo>
                  <a:pt x="14418" y="2353"/>
                </a:lnTo>
                <a:lnTo>
                  <a:pt x="14143" y="2414"/>
                </a:lnTo>
                <a:lnTo>
                  <a:pt x="13868" y="2444"/>
                </a:lnTo>
                <a:lnTo>
                  <a:pt x="13563" y="2475"/>
                </a:lnTo>
                <a:lnTo>
                  <a:pt x="12982" y="2475"/>
                </a:lnTo>
                <a:lnTo>
                  <a:pt x="12708" y="2444"/>
                </a:lnTo>
                <a:lnTo>
                  <a:pt x="12402" y="2414"/>
                </a:lnTo>
                <a:lnTo>
                  <a:pt x="12127" y="2353"/>
                </a:lnTo>
                <a:lnTo>
                  <a:pt x="11944" y="2292"/>
                </a:lnTo>
                <a:lnTo>
                  <a:pt x="12097" y="2047"/>
                </a:lnTo>
                <a:lnTo>
                  <a:pt x="12219" y="1772"/>
                </a:lnTo>
                <a:lnTo>
                  <a:pt x="12280" y="1559"/>
                </a:lnTo>
                <a:lnTo>
                  <a:pt x="12341" y="1314"/>
                </a:lnTo>
                <a:lnTo>
                  <a:pt x="12341" y="1131"/>
                </a:lnTo>
                <a:lnTo>
                  <a:pt x="12341" y="917"/>
                </a:lnTo>
                <a:lnTo>
                  <a:pt x="12310" y="734"/>
                </a:lnTo>
                <a:lnTo>
                  <a:pt x="12249" y="551"/>
                </a:lnTo>
                <a:lnTo>
                  <a:pt x="12158" y="398"/>
                </a:lnTo>
                <a:lnTo>
                  <a:pt x="12036" y="276"/>
                </a:lnTo>
                <a:lnTo>
                  <a:pt x="11852" y="154"/>
                </a:lnTo>
                <a:lnTo>
                  <a:pt x="11669" y="62"/>
                </a:lnTo>
                <a:lnTo>
                  <a:pt x="11425" y="31"/>
                </a:lnTo>
                <a:lnTo>
                  <a:pt x="11211" y="31"/>
                </a:lnTo>
                <a:lnTo>
                  <a:pt x="10936" y="92"/>
                </a:lnTo>
                <a:lnTo>
                  <a:pt x="10722" y="215"/>
                </a:lnTo>
                <a:lnTo>
                  <a:pt x="10508" y="398"/>
                </a:lnTo>
                <a:lnTo>
                  <a:pt x="10356" y="612"/>
                </a:lnTo>
                <a:lnTo>
                  <a:pt x="10294" y="795"/>
                </a:lnTo>
                <a:lnTo>
                  <a:pt x="10233" y="1009"/>
                </a:lnTo>
                <a:lnTo>
                  <a:pt x="10233" y="1223"/>
                </a:lnTo>
                <a:lnTo>
                  <a:pt x="10233" y="1436"/>
                </a:lnTo>
                <a:lnTo>
                  <a:pt x="10294" y="1650"/>
                </a:lnTo>
                <a:lnTo>
                  <a:pt x="10356" y="1833"/>
                </a:lnTo>
                <a:lnTo>
                  <a:pt x="10478" y="2047"/>
                </a:lnTo>
                <a:lnTo>
                  <a:pt x="10630" y="2231"/>
                </a:lnTo>
                <a:lnTo>
                  <a:pt x="10753" y="2383"/>
                </a:lnTo>
                <a:lnTo>
                  <a:pt x="10905" y="2505"/>
                </a:lnTo>
                <a:lnTo>
                  <a:pt x="10600" y="2719"/>
                </a:lnTo>
                <a:lnTo>
                  <a:pt x="10264" y="2903"/>
                </a:lnTo>
                <a:lnTo>
                  <a:pt x="9897" y="3025"/>
                </a:lnTo>
                <a:lnTo>
                  <a:pt x="9531" y="3116"/>
                </a:lnTo>
                <a:lnTo>
                  <a:pt x="9134" y="3116"/>
                </a:lnTo>
                <a:lnTo>
                  <a:pt x="8737" y="3055"/>
                </a:lnTo>
                <a:lnTo>
                  <a:pt x="8340" y="2933"/>
                </a:lnTo>
                <a:lnTo>
                  <a:pt x="7973" y="2750"/>
                </a:lnTo>
                <a:lnTo>
                  <a:pt x="8156" y="2505"/>
                </a:lnTo>
                <a:lnTo>
                  <a:pt x="8279" y="2261"/>
                </a:lnTo>
                <a:lnTo>
                  <a:pt x="8370" y="1986"/>
                </a:lnTo>
                <a:lnTo>
                  <a:pt x="8462" y="1711"/>
                </a:lnTo>
                <a:lnTo>
                  <a:pt x="8492" y="1436"/>
                </a:lnTo>
                <a:lnTo>
                  <a:pt x="8492" y="1192"/>
                </a:lnTo>
                <a:lnTo>
                  <a:pt x="8462" y="948"/>
                </a:lnTo>
                <a:lnTo>
                  <a:pt x="8401" y="703"/>
                </a:lnTo>
                <a:lnTo>
                  <a:pt x="8340" y="581"/>
                </a:lnTo>
                <a:lnTo>
                  <a:pt x="8248" y="459"/>
                </a:lnTo>
                <a:lnTo>
                  <a:pt x="8156" y="337"/>
                </a:lnTo>
                <a:lnTo>
                  <a:pt x="8065" y="245"/>
                </a:lnTo>
                <a:lnTo>
                  <a:pt x="7943" y="154"/>
                </a:lnTo>
                <a:lnTo>
                  <a:pt x="7820" y="92"/>
                </a:lnTo>
                <a:lnTo>
                  <a:pt x="7668" y="31"/>
                </a:lnTo>
                <a:lnTo>
                  <a:pt x="754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40" name="Google Shape;540;p24"/>
          <p:cNvGrpSpPr/>
          <p:nvPr/>
        </p:nvGrpSpPr>
        <p:grpSpPr>
          <a:xfrm rot="6724547" flipH="1">
            <a:off x="10235740" y="-1369857"/>
            <a:ext cx="2829728" cy="4419724"/>
            <a:chOff x="4913050" y="2470700"/>
            <a:chExt cx="617025" cy="963725"/>
          </a:xfrm>
        </p:grpSpPr>
        <p:sp>
          <p:nvSpPr>
            <p:cNvPr id="541" name="Google Shape;541;p24"/>
            <p:cNvSpPr/>
            <p:nvPr/>
          </p:nvSpPr>
          <p:spPr>
            <a:xfrm>
              <a:off x="4983300" y="2470700"/>
              <a:ext cx="546775" cy="869025"/>
            </a:xfrm>
            <a:custGeom>
              <a:avLst/>
              <a:gdLst/>
              <a:ahLst/>
              <a:cxnLst/>
              <a:rect l="l" t="t" r="r" b="b"/>
              <a:pathLst>
                <a:path w="21871" h="34761" extrusionOk="0">
                  <a:moveTo>
                    <a:pt x="1314" y="0"/>
                  </a:moveTo>
                  <a:lnTo>
                    <a:pt x="1192" y="31"/>
                  </a:lnTo>
                  <a:lnTo>
                    <a:pt x="1070" y="61"/>
                  </a:lnTo>
                  <a:lnTo>
                    <a:pt x="978" y="123"/>
                  </a:lnTo>
                  <a:lnTo>
                    <a:pt x="886" y="184"/>
                  </a:lnTo>
                  <a:lnTo>
                    <a:pt x="795" y="306"/>
                  </a:lnTo>
                  <a:lnTo>
                    <a:pt x="734" y="397"/>
                  </a:lnTo>
                  <a:lnTo>
                    <a:pt x="703" y="520"/>
                  </a:lnTo>
                  <a:lnTo>
                    <a:pt x="398" y="2077"/>
                  </a:lnTo>
                  <a:lnTo>
                    <a:pt x="276" y="2872"/>
                  </a:lnTo>
                  <a:lnTo>
                    <a:pt x="153" y="3666"/>
                  </a:lnTo>
                  <a:lnTo>
                    <a:pt x="62" y="4460"/>
                  </a:lnTo>
                  <a:lnTo>
                    <a:pt x="31" y="5254"/>
                  </a:lnTo>
                  <a:lnTo>
                    <a:pt x="1" y="6079"/>
                  </a:lnTo>
                  <a:lnTo>
                    <a:pt x="62" y="6873"/>
                  </a:lnTo>
                  <a:lnTo>
                    <a:pt x="92" y="7331"/>
                  </a:lnTo>
                  <a:lnTo>
                    <a:pt x="153" y="7789"/>
                  </a:lnTo>
                  <a:lnTo>
                    <a:pt x="245" y="8248"/>
                  </a:lnTo>
                  <a:lnTo>
                    <a:pt x="367" y="8675"/>
                  </a:lnTo>
                  <a:lnTo>
                    <a:pt x="489" y="9103"/>
                  </a:lnTo>
                  <a:lnTo>
                    <a:pt x="612" y="9500"/>
                  </a:lnTo>
                  <a:lnTo>
                    <a:pt x="764" y="9897"/>
                  </a:lnTo>
                  <a:lnTo>
                    <a:pt x="948" y="10294"/>
                  </a:lnTo>
                  <a:lnTo>
                    <a:pt x="1131" y="10661"/>
                  </a:lnTo>
                  <a:lnTo>
                    <a:pt x="1345" y="11027"/>
                  </a:lnTo>
                  <a:lnTo>
                    <a:pt x="1558" y="11363"/>
                  </a:lnTo>
                  <a:lnTo>
                    <a:pt x="1803" y="11669"/>
                  </a:lnTo>
                  <a:lnTo>
                    <a:pt x="2047" y="11974"/>
                  </a:lnTo>
                  <a:lnTo>
                    <a:pt x="2322" y="12280"/>
                  </a:lnTo>
                  <a:lnTo>
                    <a:pt x="2597" y="12554"/>
                  </a:lnTo>
                  <a:lnTo>
                    <a:pt x="2902" y="12799"/>
                  </a:lnTo>
                  <a:lnTo>
                    <a:pt x="3300" y="13104"/>
                  </a:lnTo>
                  <a:lnTo>
                    <a:pt x="3727" y="13379"/>
                  </a:lnTo>
                  <a:lnTo>
                    <a:pt x="4185" y="13593"/>
                  </a:lnTo>
                  <a:lnTo>
                    <a:pt x="4613" y="13807"/>
                  </a:lnTo>
                  <a:lnTo>
                    <a:pt x="5560" y="14204"/>
                  </a:lnTo>
                  <a:lnTo>
                    <a:pt x="6476" y="14540"/>
                  </a:lnTo>
                  <a:lnTo>
                    <a:pt x="7240" y="14784"/>
                  </a:lnTo>
                  <a:lnTo>
                    <a:pt x="7942" y="15090"/>
                  </a:lnTo>
                  <a:lnTo>
                    <a:pt x="8645" y="15395"/>
                  </a:lnTo>
                  <a:lnTo>
                    <a:pt x="8981" y="15578"/>
                  </a:lnTo>
                  <a:lnTo>
                    <a:pt x="9286" y="15762"/>
                  </a:lnTo>
                  <a:lnTo>
                    <a:pt x="9592" y="15975"/>
                  </a:lnTo>
                  <a:lnTo>
                    <a:pt x="9867" y="16189"/>
                  </a:lnTo>
                  <a:lnTo>
                    <a:pt x="10142" y="16434"/>
                  </a:lnTo>
                  <a:lnTo>
                    <a:pt x="10417" y="16678"/>
                  </a:lnTo>
                  <a:lnTo>
                    <a:pt x="10661" y="16953"/>
                  </a:lnTo>
                  <a:lnTo>
                    <a:pt x="10905" y="17258"/>
                  </a:lnTo>
                  <a:lnTo>
                    <a:pt x="11119" y="17564"/>
                  </a:lnTo>
                  <a:lnTo>
                    <a:pt x="11333" y="17900"/>
                  </a:lnTo>
                  <a:lnTo>
                    <a:pt x="11547" y="18236"/>
                  </a:lnTo>
                  <a:lnTo>
                    <a:pt x="11730" y="18572"/>
                  </a:lnTo>
                  <a:lnTo>
                    <a:pt x="12066" y="19335"/>
                  </a:lnTo>
                  <a:lnTo>
                    <a:pt x="12371" y="20130"/>
                  </a:lnTo>
                  <a:lnTo>
                    <a:pt x="12585" y="20954"/>
                  </a:lnTo>
                  <a:lnTo>
                    <a:pt x="12738" y="21779"/>
                  </a:lnTo>
                  <a:lnTo>
                    <a:pt x="12830" y="22604"/>
                  </a:lnTo>
                  <a:lnTo>
                    <a:pt x="12891" y="23429"/>
                  </a:lnTo>
                  <a:lnTo>
                    <a:pt x="12891" y="24253"/>
                  </a:lnTo>
                  <a:lnTo>
                    <a:pt x="12891" y="25078"/>
                  </a:lnTo>
                  <a:lnTo>
                    <a:pt x="12830" y="25903"/>
                  </a:lnTo>
                  <a:lnTo>
                    <a:pt x="12677" y="27522"/>
                  </a:lnTo>
                  <a:lnTo>
                    <a:pt x="12616" y="28224"/>
                  </a:lnTo>
                  <a:lnTo>
                    <a:pt x="12555" y="28988"/>
                  </a:lnTo>
                  <a:lnTo>
                    <a:pt x="12555" y="29751"/>
                  </a:lnTo>
                  <a:lnTo>
                    <a:pt x="12555" y="30148"/>
                  </a:lnTo>
                  <a:lnTo>
                    <a:pt x="12585" y="30546"/>
                  </a:lnTo>
                  <a:lnTo>
                    <a:pt x="12646" y="30943"/>
                  </a:lnTo>
                  <a:lnTo>
                    <a:pt x="12707" y="31340"/>
                  </a:lnTo>
                  <a:lnTo>
                    <a:pt x="12799" y="31706"/>
                  </a:lnTo>
                  <a:lnTo>
                    <a:pt x="12921" y="32073"/>
                  </a:lnTo>
                  <a:lnTo>
                    <a:pt x="13105" y="32439"/>
                  </a:lnTo>
                  <a:lnTo>
                    <a:pt x="13288" y="32806"/>
                  </a:lnTo>
                  <a:lnTo>
                    <a:pt x="13502" y="33142"/>
                  </a:lnTo>
                  <a:lnTo>
                    <a:pt x="13777" y="33447"/>
                  </a:lnTo>
                  <a:lnTo>
                    <a:pt x="13960" y="33631"/>
                  </a:lnTo>
                  <a:lnTo>
                    <a:pt x="14174" y="33814"/>
                  </a:lnTo>
                  <a:lnTo>
                    <a:pt x="14601" y="34089"/>
                  </a:lnTo>
                  <a:lnTo>
                    <a:pt x="15090" y="34364"/>
                  </a:lnTo>
                  <a:lnTo>
                    <a:pt x="15609" y="34547"/>
                  </a:lnTo>
                  <a:lnTo>
                    <a:pt x="16159" y="34669"/>
                  </a:lnTo>
                  <a:lnTo>
                    <a:pt x="16709" y="34730"/>
                  </a:lnTo>
                  <a:lnTo>
                    <a:pt x="17289" y="34761"/>
                  </a:lnTo>
                  <a:lnTo>
                    <a:pt x="17900" y="34700"/>
                  </a:lnTo>
                  <a:lnTo>
                    <a:pt x="18053" y="34669"/>
                  </a:lnTo>
                  <a:lnTo>
                    <a:pt x="18480" y="34547"/>
                  </a:lnTo>
                  <a:lnTo>
                    <a:pt x="18939" y="34425"/>
                  </a:lnTo>
                  <a:lnTo>
                    <a:pt x="19366" y="34272"/>
                  </a:lnTo>
                  <a:lnTo>
                    <a:pt x="19794" y="34058"/>
                  </a:lnTo>
                  <a:lnTo>
                    <a:pt x="20252" y="33844"/>
                  </a:lnTo>
                  <a:lnTo>
                    <a:pt x="20680" y="33569"/>
                  </a:lnTo>
                  <a:lnTo>
                    <a:pt x="21138" y="33264"/>
                  </a:lnTo>
                  <a:lnTo>
                    <a:pt x="21627" y="32928"/>
                  </a:lnTo>
                  <a:lnTo>
                    <a:pt x="21718" y="32867"/>
                  </a:lnTo>
                  <a:lnTo>
                    <a:pt x="21779" y="32745"/>
                  </a:lnTo>
                  <a:lnTo>
                    <a:pt x="21840" y="32653"/>
                  </a:lnTo>
                  <a:lnTo>
                    <a:pt x="21871" y="32531"/>
                  </a:lnTo>
                  <a:lnTo>
                    <a:pt x="21871" y="32409"/>
                  </a:lnTo>
                  <a:lnTo>
                    <a:pt x="21840" y="32287"/>
                  </a:lnTo>
                  <a:lnTo>
                    <a:pt x="21810" y="32164"/>
                  </a:lnTo>
                  <a:lnTo>
                    <a:pt x="21749" y="32042"/>
                  </a:lnTo>
                  <a:lnTo>
                    <a:pt x="21657" y="31951"/>
                  </a:lnTo>
                  <a:lnTo>
                    <a:pt x="21566" y="31890"/>
                  </a:lnTo>
                  <a:lnTo>
                    <a:pt x="21443" y="31828"/>
                  </a:lnTo>
                  <a:lnTo>
                    <a:pt x="21321" y="31798"/>
                  </a:lnTo>
                  <a:lnTo>
                    <a:pt x="21199" y="31798"/>
                  </a:lnTo>
                  <a:lnTo>
                    <a:pt x="21077" y="31828"/>
                  </a:lnTo>
                  <a:lnTo>
                    <a:pt x="20955" y="31859"/>
                  </a:lnTo>
                  <a:lnTo>
                    <a:pt x="20863" y="31920"/>
                  </a:lnTo>
                  <a:lnTo>
                    <a:pt x="20435" y="32226"/>
                  </a:lnTo>
                  <a:lnTo>
                    <a:pt x="20008" y="32500"/>
                  </a:lnTo>
                  <a:lnTo>
                    <a:pt x="19611" y="32745"/>
                  </a:lnTo>
                  <a:lnTo>
                    <a:pt x="19214" y="32928"/>
                  </a:lnTo>
                  <a:lnTo>
                    <a:pt x="18816" y="33111"/>
                  </a:lnTo>
                  <a:lnTo>
                    <a:pt x="18450" y="33264"/>
                  </a:lnTo>
                  <a:lnTo>
                    <a:pt x="18053" y="33356"/>
                  </a:lnTo>
                  <a:lnTo>
                    <a:pt x="17686" y="33447"/>
                  </a:lnTo>
                  <a:lnTo>
                    <a:pt x="17259" y="33478"/>
                  </a:lnTo>
                  <a:lnTo>
                    <a:pt x="16831" y="33478"/>
                  </a:lnTo>
                  <a:lnTo>
                    <a:pt x="16403" y="33417"/>
                  </a:lnTo>
                  <a:lnTo>
                    <a:pt x="16006" y="33356"/>
                  </a:lnTo>
                  <a:lnTo>
                    <a:pt x="15640" y="33203"/>
                  </a:lnTo>
                  <a:lnTo>
                    <a:pt x="15273" y="33050"/>
                  </a:lnTo>
                  <a:lnTo>
                    <a:pt x="14968" y="32836"/>
                  </a:lnTo>
                  <a:lnTo>
                    <a:pt x="14693" y="32562"/>
                  </a:lnTo>
                  <a:lnTo>
                    <a:pt x="14510" y="32348"/>
                  </a:lnTo>
                  <a:lnTo>
                    <a:pt x="14357" y="32134"/>
                  </a:lnTo>
                  <a:lnTo>
                    <a:pt x="14235" y="31890"/>
                  </a:lnTo>
                  <a:lnTo>
                    <a:pt x="14113" y="31615"/>
                  </a:lnTo>
                  <a:lnTo>
                    <a:pt x="14021" y="31340"/>
                  </a:lnTo>
                  <a:lnTo>
                    <a:pt x="13960" y="31065"/>
                  </a:lnTo>
                  <a:lnTo>
                    <a:pt x="13899" y="30759"/>
                  </a:lnTo>
                  <a:lnTo>
                    <a:pt x="13868" y="30454"/>
                  </a:lnTo>
                  <a:lnTo>
                    <a:pt x="13807" y="29812"/>
                  </a:lnTo>
                  <a:lnTo>
                    <a:pt x="13838" y="29110"/>
                  </a:lnTo>
                  <a:lnTo>
                    <a:pt x="13868" y="28407"/>
                  </a:lnTo>
                  <a:lnTo>
                    <a:pt x="13960" y="27644"/>
                  </a:lnTo>
                  <a:lnTo>
                    <a:pt x="14113" y="25933"/>
                  </a:lnTo>
                  <a:lnTo>
                    <a:pt x="14143" y="25078"/>
                  </a:lnTo>
                  <a:lnTo>
                    <a:pt x="14174" y="24192"/>
                  </a:lnTo>
                  <a:lnTo>
                    <a:pt x="14143" y="23337"/>
                  </a:lnTo>
                  <a:lnTo>
                    <a:pt x="14082" y="22451"/>
                  </a:lnTo>
                  <a:lnTo>
                    <a:pt x="13990" y="21565"/>
                  </a:lnTo>
                  <a:lnTo>
                    <a:pt x="13807" y="20679"/>
                  </a:lnTo>
                  <a:lnTo>
                    <a:pt x="13715" y="20191"/>
                  </a:lnTo>
                  <a:lnTo>
                    <a:pt x="13563" y="19733"/>
                  </a:lnTo>
                  <a:lnTo>
                    <a:pt x="13410" y="19244"/>
                  </a:lnTo>
                  <a:lnTo>
                    <a:pt x="13227" y="18816"/>
                  </a:lnTo>
                  <a:lnTo>
                    <a:pt x="13043" y="18389"/>
                  </a:lnTo>
                  <a:lnTo>
                    <a:pt x="12860" y="17961"/>
                  </a:lnTo>
                  <a:lnTo>
                    <a:pt x="12616" y="17564"/>
                  </a:lnTo>
                  <a:lnTo>
                    <a:pt x="12402" y="17167"/>
                  </a:lnTo>
                  <a:lnTo>
                    <a:pt x="12127" y="16800"/>
                  </a:lnTo>
                  <a:lnTo>
                    <a:pt x="11883" y="16434"/>
                  </a:lnTo>
                  <a:lnTo>
                    <a:pt x="11577" y="16098"/>
                  </a:lnTo>
                  <a:lnTo>
                    <a:pt x="11302" y="15792"/>
                  </a:lnTo>
                  <a:lnTo>
                    <a:pt x="10997" y="15487"/>
                  </a:lnTo>
                  <a:lnTo>
                    <a:pt x="10661" y="15212"/>
                  </a:lnTo>
                  <a:lnTo>
                    <a:pt x="10325" y="14937"/>
                  </a:lnTo>
                  <a:lnTo>
                    <a:pt x="9989" y="14693"/>
                  </a:lnTo>
                  <a:lnTo>
                    <a:pt x="9622" y="14479"/>
                  </a:lnTo>
                  <a:lnTo>
                    <a:pt x="9225" y="14265"/>
                  </a:lnTo>
                  <a:lnTo>
                    <a:pt x="8462" y="13929"/>
                  </a:lnTo>
                  <a:lnTo>
                    <a:pt x="7667" y="13624"/>
                  </a:lnTo>
                  <a:lnTo>
                    <a:pt x="6904" y="13318"/>
                  </a:lnTo>
                  <a:lnTo>
                    <a:pt x="6018" y="13013"/>
                  </a:lnTo>
                  <a:lnTo>
                    <a:pt x="5193" y="12677"/>
                  </a:lnTo>
                  <a:lnTo>
                    <a:pt x="4796" y="12493"/>
                  </a:lnTo>
                  <a:lnTo>
                    <a:pt x="4399" y="12280"/>
                  </a:lnTo>
                  <a:lnTo>
                    <a:pt x="4033" y="12066"/>
                  </a:lnTo>
                  <a:lnTo>
                    <a:pt x="3666" y="11791"/>
                  </a:lnTo>
                  <a:lnTo>
                    <a:pt x="3422" y="11608"/>
                  </a:lnTo>
                  <a:lnTo>
                    <a:pt x="3208" y="11363"/>
                  </a:lnTo>
                  <a:lnTo>
                    <a:pt x="2994" y="11119"/>
                  </a:lnTo>
                  <a:lnTo>
                    <a:pt x="2780" y="10874"/>
                  </a:lnTo>
                  <a:lnTo>
                    <a:pt x="2566" y="10600"/>
                  </a:lnTo>
                  <a:lnTo>
                    <a:pt x="2383" y="10325"/>
                  </a:lnTo>
                  <a:lnTo>
                    <a:pt x="2078" y="9683"/>
                  </a:lnTo>
                  <a:lnTo>
                    <a:pt x="1803" y="9011"/>
                  </a:lnTo>
                  <a:lnTo>
                    <a:pt x="1558" y="8309"/>
                  </a:lnTo>
                  <a:lnTo>
                    <a:pt x="1406" y="7576"/>
                  </a:lnTo>
                  <a:lnTo>
                    <a:pt x="1314" y="6781"/>
                  </a:lnTo>
                  <a:lnTo>
                    <a:pt x="1284" y="6018"/>
                  </a:lnTo>
                  <a:lnTo>
                    <a:pt x="1284" y="5285"/>
                  </a:lnTo>
                  <a:lnTo>
                    <a:pt x="1345" y="4521"/>
                  </a:lnTo>
                  <a:lnTo>
                    <a:pt x="1436" y="3757"/>
                  </a:lnTo>
                  <a:lnTo>
                    <a:pt x="1528" y="2994"/>
                  </a:lnTo>
                  <a:lnTo>
                    <a:pt x="1650" y="2261"/>
                  </a:lnTo>
                  <a:lnTo>
                    <a:pt x="1956" y="764"/>
                  </a:lnTo>
                  <a:lnTo>
                    <a:pt x="1956" y="642"/>
                  </a:lnTo>
                  <a:lnTo>
                    <a:pt x="1956" y="520"/>
                  </a:lnTo>
                  <a:lnTo>
                    <a:pt x="1894" y="397"/>
                  </a:lnTo>
                  <a:lnTo>
                    <a:pt x="1864" y="306"/>
                  </a:lnTo>
                  <a:lnTo>
                    <a:pt x="1772" y="184"/>
                  </a:lnTo>
                  <a:lnTo>
                    <a:pt x="1681" y="123"/>
                  </a:lnTo>
                  <a:lnTo>
                    <a:pt x="1558" y="61"/>
                  </a:lnTo>
                  <a:lnTo>
                    <a:pt x="1436" y="31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913050" y="2517275"/>
              <a:ext cx="607875" cy="917150"/>
            </a:xfrm>
            <a:custGeom>
              <a:avLst/>
              <a:gdLst/>
              <a:ahLst/>
              <a:cxnLst/>
              <a:rect l="l" t="t" r="r" b="b"/>
              <a:pathLst>
                <a:path w="24315" h="36686" extrusionOk="0">
                  <a:moveTo>
                    <a:pt x="1558" y="1"/>
                  </a:moveTo>
                  <a:lnTo>
                    <a:pt x="1436" y="31"/>
                  </a:lnTo>
                  <a:lnTo>
                    <a:pt x="1344" y="62"/>
                  </a:lnTo>
                  <a:lnTo>
                    <a:pt x="1192" y="184"/>
                  </a:lnTo>
                  <a:lnTo>
                    <a:pt x="1070" y="367"/>
                  </a:lnTo>
                  <a:lnTo>
                    <a:pt x="856" y="886"/>
                  </a:lnTo>
                  <a:lnTo>
                    <a:pt x="642" y="1406"/>
                  </a:lnTo>
                  <a:lnTo>
                    <a:pt x="459" y="1956"/>
                  </a:lnTo>
                  <a:lnTo>
                    <a:pt x="306" y="2505"/>
                  </a:lnTo>
                  <a:lnTo>
                    <a:pt x="184" y="3055"/>
                  </a:lnTo>
                  <a:lnTo>
                    <a:pt x="92" y="3605"/>
                  </a:lnTo>
                  <a:lnTo>
                    <a:pt x="31" y="4185"/>
                  </a:lnTo>
                  <a:lnTo>
                    <a:pt x="0" y="4735"/>
                  </a:lnTo>
                  <a:lnTo>
                    <a:pt x="0" y="5316"/>
                  </a:lnTo>
                  <a:lnTo>
                    <a:pt x="31" y="5896"/>
                  </a:lnTo>
                  <a:lnTo>
                    <a:pt x="92" y="6446"/>
                  </a:lnTo>
                  <a:lnTo>
                    <a:pt x="184" y="7026"/>
                  </a:lnTo>
                  <a:lnTo>
                    <a:pt x="275" y="7576"/>
                  </a:lnTo>
                  <a:lnTo>
                    <a:pt x="428" y="8126"/>
                  </a:lnTo>
                  <a:lnTo>
                    <a:pt x="581" y="8675"/>
                  </a:lnTo>
                  <a:lnTo>
                    <a:pt x="764" y="9225"/>
                  </a:lnTo>
                  <a:lnTo>
                    <a:pt x="978" y="9745"/>
                  </a:lnTo>
                  <a:lnTo>
                    <a:pt x="1192" y="10264"/>
                  </a:lnTo>
                  <a:lnTo>
                    <a:pt x="1467" y="10753"/>
                  </a:lnTo>
                  <a:lnTo>
                    <a:pt x="1742" y="11241"/>
                  </a:lnTo>
                  <a:lnTo>
                    <a:pt x="2047" y="11699"/>
                  </a:lnTo>
                  <a:lnTo>
                    <a:pt x="2383" y="12158"/>
                  </a:lnTo>
                  <a:lnTo>
                    <a:pt x="2750" y="12616"/>
                  </a:lnTo>
                  <a:lnTo>
                    <a:pt x="3116" y="13013"/>
                  </a:lnTo>
                  <a:lnTo>
                    <a:pt x="3574" y="13441"/>
                  </a:lnTo>
                  <a:lnTo>
                    <a:pt x="4032" y="13838"/>
                  </a:lnTo>
                  <a:lnTo>
                    <a:pt x="4521" y="14204"/>
                  </a:lnTo>
                  <a:lnTo>
                    <a:pt x="5010" y="14571"/>
                  </a:lnTo>
                  <a:lnTo>
                    <a:pt x="5529" y="14876"/>
                  </a:lnTo>
                  <a:lnTo>
                    <a:pt x="6079" y="15182"/>
                  </a:lnTo>
                  <a:lnTo>
                    <a:pt x="7148" y="15792"/>
                  </a:lnTo>
                  <a:lnTo>
                    <a:pt x="8248" y="16403"/>
                  </a:lnTo>
                  <a:lnTo>
                    <a:pt x="8767" y="16709"/>
                  </a:lnTo>
                  <a:lnTo>
                    <a:pt x="9286" y="17075"/>
                  </a:lnTo>
                  <a:lnTo>
                    <a:pt x="9775" y="17442"/>
                  </a:lnTo>
                  <a:lnTo>
                    <a:pt x="10233" y="17870"/>
                  </a:lnTo>
                  <a:lnTo>
                    <a:pt x="10661" y="18297"/>
                  </a:lnTo>
                  <a:lnTo>
                    <a:pt x="11027" y="18816"/>
                  </a:lnTo>
                  <a:lnTo>
                    <a:pt x="11363" y="19336"/>
                  </a:lnTo>
                  <a:lnTo>
                    <a:pt x="11638" y="19916"/>
                  </a:lnTo>
                  <a:lnTo>
                    <a:pt x="11852" y="20496"/>
                  </a:lnTo>
                  <a:lnTo>
                    <a:pt x="12035" y="21107"/>
                  </a:lnTo>
                  <a:lnTo>
                    <a:pt x="12157" y="21718"/>
                  </a:lnTo>
                  <a:lnTo>
                    <a:pt x="12249" y="22329"/>
                  </a:lnTo>
                  <a:lnTo>
                    <a:pt x="12310" y="22971"/>
                  </a:lnTo>
                  <a:lnTo>
                    <a:pt x="12310" y="23581"/>
                  </a:lnTo>
                  <a:lnTo>
                    <a:pt x="12280" y="24284"/>
                  </a:lnTo>
                  <a:lnTo>
                    <a:pt x="12188" y="24987"/>
                  </a:lnTo>
                  <a:lnTo>
                    <a:pt x="12096" y="25659"/>
                  </a:lnTo>
                  <a:lnTo>
                    <a:pt x="11974" y="26361"/>
                  </a:lnTo>
                  <a:lnTo>
                    <a:pt x="11699" y="27736"/>
                  </a:lnTo>
                  <a:lnTo>
                    <a:pt x="11608" y="28408"/>
                  </a:lnTo>
                  <a:lnTo>
                    <a:pt x="11547" y="29110"/>
                  </a:lnTo>
                  <a:lnTo>
                    <a:pt x="11547" y="29813"/>
                  </a:lnTo>
                  <a:lnTo>
                    <a:pt x="11608" y="30515"/>
                  </a:lnTo>
                  <a:lnTo>
                    <a:pt x="11638" y="30851"/>
                  </a:lnTo>
                  <a:lnTo>
                    <a:pt x="11730" y="31187"/>
                  </a:lnTo>
                  <a:lnTo>
                    <a:pt x="11821" y="31523"/>
                  </a:lnTo>
                  <a:lnTo>
                    <a:pt x="11913" y="31859"/>
                  </a:lnTo>
                  <a:lnTo>
                    <a:pt x="12035" y="32165"/>
                  </a:lnTo>
                  <a:lnTo>
                    <a:pt x="12188" y="32440"/>
                  </a:lnTo>
                  <a:lnTo>
                    <a:pt x="12371" y="32714"/>
                  </a:lnTo>
                  <a:lnTo>
                    <a:pt x="12555" y="32989"/>
                  </a:lnTo>
                  <a:lnTo>
                    <a:pt x="12738" y="33264"/>
                  </a:lnTo>
                  <a:lnTo>
                    <a:pt x="12952" y="33509"/>
                  </a:lnTo>
                  <a:lnTo>
                    <a:pt x="13440" y="33967"/>
                  </a:lnTo>
                  <a:lnTo>
                    <a:pt x="13929" y="34364"/>
                  </a:lnTo>
                  <a:lnTo>
                    <a:pt x="14448" y="34761"/>
                  </a:lnTo>
                  <a:lnTo>
                    <a:pt x="15029" y="35097"/>
                  </a:lnTo>
                  <a:lnTo>
                    <a:pt x="15609" y="35433"/>
                  </a:lnTo>
                  <a:lnTo>
                    <a:pt x="16189" y="35708"/>
                  </a:lnTo>
                  <a:lnTo>
                    <a:pt x="16800" y="35952"/>
                  </a:lnTo>
                  <a:lnTo>
                    <a:pt x="17411" y="36166"/>
                  </a:lnTo>
                  <a:lnTo>
                    <a:pt x="18022" y="36349"/>
                  </a:lnTo>
                  <a:lnTo>
                    <a:pt x="18664" y="36502"/>
                  </a:lnTo>
                  <a:lnTo>
                    <a:pt x="19274" y="36624"/>
                  </a:lnTo>
                  <a:lnTo>
                    <a:pt x="19916" y="36685"/>
                  </a:lnTo>
                  <a:lnTo>
                    <a:pt x="20557" y="36685"/>
                  </a:lnTo>
                  <a:lnTo>
                    <a:pt x="21199" y="36655"/>
                  </a:lnTo>
                  <a:lnTo>
                    <a:pt x="21840" y="36563"/>
                  </a:lnTo>
                  <a:lnTo>
                    <a:pt x="22451" y="36410"/>
                  </a:lnTo>
                  <a:lnTo>
                    <a:pt x="22757" y="36288"/>
                  </a:lnTo>
                  <a:lnTo>
                    <a:pt x="23062" y="36166"/>
                  </a:lnTo>
                  <a:lnTo>
                    <a:pt x="23337" y="36013"/>
                  </a:lnTo>
                  <a:lnTo>
                    <a:pt x="23612" y="35861"/>
                  </a:lnTo>
                  <a:lnTo>
                    <a:pt x="24131" y="35494"/>
                  </a:lnTo>
                  <a:lnTo>
                    <a:pt x="24223" y="35402"/>
                  </a:lnTo>
                  <a:lnTo>
                    <a:pt x="24284" y="35311"/>
                  </a:lnTo>
                  <a:lnTo>
                    <a:pt x="24314" y="35219"/>
                  </a:lnTo>
                  <a:lnTo>
                    <a:pt x="24314" y="35128"/>
                  </a:lnTo>
                  <a:lnTo>
                    <a:pt x="24314" y="35036"/>
                  </a:lnTo>
                  <a:lnTo>
                    <a:pt x="24284" y="34944"/>
                  </a:lnTo>
                  <a:lnTo>
                    <a:pt x="24192" y="34792"/>
                  </a:lnTo>
                  <a:lnTo>
                    <a:pt x="24040" y="34639"/>
                  </a:lnTo>
                  <a:lnTo>
                    <a:pt x="23948" y="34608"/>
                  </a:lnTo>
                  <a:lnTo>
                    <a:pt x="23856" y="34578"/>
                  </a:lnTo>
                  <a:lnTo>
                    <a:pt x="23642" y="34578"/>
                  </a:lnTo>
                  <a:lnTo>
                    <a:pt x="23551" y="34639"/>
                  </a:lnTo>
                  <a:lnTo>
                    <a:pt x="23429" y="34700"/>
                  </a:lnTo>
                  <a:lnTo>
                    <a:pt x="23184" y="34883"/>
                  </a:lnTo>
                  <a:lnTo>
                    <a:pt x="22940" y="35036"/>
                  </a:lnTo>
                  <a:lnTo>
                    <a:pt x="22696" y="35158"/>
                  </a:lnTo>
                  <a:lnTo>
                    <a:pt x="22451" y="35280"/>
                  </a:lnTo>
                  <a:lnTo>
                    <a:pt x="21901" y="35464"/>
                  </a:lnTo>
                  <a:lnTo>
                    <a:pt x="21352" y="35586"/>
                  </a:lnTo>
                  <a:lnTo>
                    <a:pt x="20771" y="35616"/>
                  </a:lnTo>
                  <a:lnTo>
                    <a:pt x="20191" y="35647"/>
                  </a:lnTo>
                  <a:lnTo>
                    <a:pt x="19610" y="35586"/>
                  </a:lnTo>
                  <a:lnTo>
                    <a:pt x="19030" y="35494"/>
                  </a:lnTo>
                  <a:lnTo>
                    <a:pt x="18450" y="35372"/>
                  </a:lnTo>
                  <a:lnTo>
                    <a:pt x="17869" y="35219"/>
                  </a:lnTo>
                  <a:lnTo>
                    <a:pt x="17289" y="35005"/>
                  </a:lnTo>
                  <a:lnTo>
                    <a:pt x="16739" y="34792"/>
                  </a:lnTo>
                  <a:lnTo>
                    <a:pt x="16189" y="34517"/>
                  </a:lnTo>
                  <a:lnTo>
                    <a:pt x="15640" y="34242"/>
                  </a:lnTo>
                  <a:lnTo>
                    <a:pt x="15120" y="33936"/>
                  </a:lnTo>
                  <a:lnTo>
                    <a:pt x="14632" y="33570"/>
                  </a:lnTo>
                  <a:lnTo>
                    <a:pt x="14173" y="33234"/>
                  </a:lnTo>
                  <a:lnTo>
                    <a:pt x="13776" y="32806"/>
                  </a:lnTo>
                  <a:lnTo>
                    <a:pt x="13563" y="32592"/>
                  </a:lnTo>
                  <a:lnTo>
                    <a:pt x="13410" y="32378"/>
                  </a:lnTo>
                  <a:lnTo>
                    <a:pt x="13227" y="32134"/>
                  </a:lnTo>
                  <a:lnTo>
                    <a:pt x="13104" y="31859"/>
                  </a:lnTo>
                  <a:lnTo>
                    <a:pt x="12952" y="31584"/>
                  </a:lnTo>
                  <a:lnTo>
                    <a:pt x="12829" y="31279"/>
                  </a:lnTo>
                  <a:lnTo>
                    <a:pt x="12768" y="31004"/>
                  </a:lnTo>
                  <a:lnTo>
                    <a:pt x="12677" y="30668"/>
                  </a:lnTo>
                  <a:lnTo>
                    <a:pt x="12646" y="30363"/>
                  </a:lnTo>
                  <a:lnTo>
                    <a:pt x="12616" y="30057"/>
                  </a:lnTo>
                  <a:lnTo>
                    <a:pt x="12616" y="29416"/>
                  </a:lnTo>
                  <a:lnTo>
                    <a:pt x="12646" y="28744"/>
                  </a:lnTo>
                  <a:lnTo>
                    <a:pt x="12738" y="28072"/>
                  </a:lnTo>
                  <a:lnTo>
                    <a:pt x="12829" y="27430"/>
                  </a:lnTo>
                  <a:lnTo>
                    <a:pt x="12952" y="26758"/>
                  </a:lnTo>
                  <a:lnTo>
                    <a:pt x="13196" y="25445"/>
                  </a:lnTo>
                  <a:lnTo>
                    <a:pt x="13288" y="24773"/>
                  </a:lnTo>
                  <a:lnTo>
                    <a:pt x="13349" y="24101"/>
                  </a:lnTo>
                  <a:lnTo>
                    <a:pt x="13379" y="23459"/>
                  </a:lnTo>
                  <a:lnTo>
                    <a:pt x="13349" y="22818"/>
                  </a:lnTo>
                  <a:lnTo>
                    <a:pt x="13318" y="22176"/>
                  </a:lnTo>
                  <a:lnTo>
                    <a:pt x="13227" y="21535"/>
                  </a:lnTo>
                  <a:lnTo>
                    <a:pt x="13074" y="20924"/>
                  </a:lnTo>
                  <a:lnTo>
                    <a:pt x="12891" y="20313"/>
                  </a:lnTo>
                  <a:lnTo>
                    <a:pt x="12677" y="19702"/>
                  </a:lnTo>
                  <a:lnTo>
                    <a:pt x="12432" y="19122"/>
                  </a:lnTo>
                  <a:lnTo>
                    <a:pt x="12127" y="18572"/>
                  </a:lnTo>
                  <a:lnTo>
                    <a:pt x="11760" y="18053"/>
                  </a:lnTo>
                  <a:lnTo>
                    <a:pt x="11363" y="17564"/>
                  </a:lnTo>
                  <a:lnTo>
                    <a:pt x="10966" y="17106"/>
                  </a:lnTo>
                  <a:lnTo>
                    <a:pt x="10508" y="16678"/>
                  </a:lnTo>
                  <a:lnTo>
                    <a:pt x="10019" y="16281"/>
                  </a:lnTo>
                  <a:lnTo>
                    <a:pt x="9500" y="15915"/>
                  </a:lnTo>
                  <a:lnTo>
                    <a:pt x="8981" y="15579"/>
                  </a:lnTo>
                  <a:lnTo>
                    <a:pt x="7912" y="14998"/>
                  </a:lnTo>
                  <a:lnTo>
                    <a:pt x="6812" y="14418"/>
                  </a:lnTo>
                  <a:lnTo>
                    <a:pt x="6293" y="14112"/>
                  </a:lnTo>
                  <a:lnTo>
                    <a:pt x="5774" y="13807"/>
                  </a:lnTo>
                  <a:lnTo>
                    <a:pt x="5254" y="13471"/>
                  </a:lnTo>
                  <a:lnTo>
                    <a:pt x="4766" y="13105"/>
                  </a:lnTo>
                  <a:lnTo>
                    <a:pt x="4368" y="12769"/>
                  </a:lnTo>
                  <a:lnTo>
                    <a:pt x="4002" y="12402"/>
                  </a:lnTo>
                  <a:lnTo>
                    <a:pt x="3635" y="12035"/>
                  </a:lnTo>
                  <a:lnTo>
                    <a:pt x="3299" y="11638"/>
                  </a:lnTo>
                  <a:lnTo>
                    <a:pt x="2994" y="11211"/>
                  </a:lnTo>
                  <a:lnTo>
                    <a:pt x="2719" y="10783"/>
                  </a:lnTo>
                  <a:lnTo>
                    <a:pt x="2444" y="10325"/>
                  </a:lnTo>
                  <a:lnTo>
                    <a:pt x="2200" y="9867"/>
                  </a:lnTo>
                  <a:lnTo>
                    <a:pt x="1986" y="9409"/>
                  </a:lnTo>
                  <a:lnTo>
                    <a:pt x="1772" y="8920"/>
                  </a:lnTo>
                  <a:lnTo>
                    <a:pt x="1589" y="8401"/>
                  </a:lnTo>
                  <a:lnTo>
                    <a:pt x="1436" y="7912"/>
                  </a:lnTo>
                  <a:lnTo>
                    <a:pt x="1314" y="7393"/>
                  </a:lnTo>
                  <a:lnTo>
                    <a:pt x="1222" y="6873"/>
                  </a:lnTo>
                  <a:lnTo>
                    <a:pt x="1131" y="6354"/>
                  </a:lnTo>
                  <a:lnTo>
                    <a:pt x="1100" y="5835"/>
                  </a:lnTo>
                  <a:lnTo>
                    <a:pt x="1070" y="5316"/>
                  </a:lnTo>
                  <a:lnTo>
                    <a:pt x="1070" y="4796"/>
                  </a:lnTo>
                  <a:lnTo>
                    <a:pt x="1100" y="4246"/>
                  </a:lnTo>
                  <a:lnTo>
                    <a:pt x="1161" y="3727"/>
                  </a:lnTo>
                  <a:lnTo>
                    <a:pt x="1222" y="3208"/>
                  </a:lnTo>
                  <a:lnTo>
                    <a:pt x="1344" y="2689"/>
                  </a:lnTo>
                  <a:lnTo>
                    <a:pt x="1497" y="2200"/>
                  </a:lnTo>
                  <a:lnTo>
                    <a:pt x="1650" y="1681"/>
                  </a:lnTo>
                  <a:lnTo>
                    <a:pt x="1864" y="1192"/>
                  </a:lnTo>
                  <a:lnTo>
                    <a:pt x="2078" y="703"/>
                  </a:lnTo>
                  <a:lnTo>
                    <a:pt x="2108" y="612"/>
                  </a:lnTo>
                  <a:lnTo>
                    <a:pt x="2108" y="520"/>
                  </a:lnTo>
                  <a:lnTo>
                    <a:pt x="2108" y="398"/>
                  </a:lnTo>
                  <a:lnTo>
                    <a:pt x="2047" y="306"/>
                  </a:lnTo>
                  <a:lnTo>
                    <a:pt x="2016" y="214"/>
                  </a:lnTo>
                  <a:lnTo>
                    <a:pt x="1925" y="153"/>
                  </a:lnTo>
                  <a:lnTo>
                    <a:pt x="1864" y="62"/>
                  </a:lnTo>
                  <a:lnTo>
                    <a:pt x="1772" y="31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43" name="Google Shape;543;p24"/>
          <p:cNvGrpSpPr/>
          <p:nvPr/>
        </p:nvGrpSpPr>
        <p:grpSpPr>
          <a:xfrm>
            <a:off x="7555295" y="6017999"/>
            <a:ext cx="670404" cy="846373"/>
            <a:chOff x="4990846" y="2001724"/>
            <a:chExt cx="502803" cy="634780"/>
          </a:xfrm>
        </p:grpSpPr>
        <p:sp>
          <p:nvSpPr>
            <p:cNvPr id="544" name="Google Shape;544;p24"/>
            <p:cNvSpPr/>
            <p:nvPr/>
          </p:nvSpPr>
          <p:spPr>
            <a:xfrm>
              <a:off x="5113524" y="2388442"/>
              <a:ext cx="260111" cy="248062"/>
            </a:xfrm>
            <a:custGeom>
              <a:avLst/>
              <a:gdLst/>
              <a:ahLst/>
              <a:cxnLst/>
              <a:rect l="l" t="t" r="r" b="b"/>
              <a:pathLst>
                <a:path w="5958" h="5682" extrusionOk="0">
                  <a:moveTo>
                    <a:pt x="1589" y="1"/>
                  </a:moveTo>
                  <a:lnTo>
                    <a:pt x="1" y="5041"/>
                  </a:lnTo>
                  <a:lnTo>
                    <a:pt x="184" y="5102"/>
                  </a:lnTo>
                  <a:lnTo>
                    <a:pt x="673" y="5285"/>
                  </a:lnTo>
                  <a:lnTo>
                    <a:pt x="1009" y="5377"/>
                  </a:lnTo>
                  <a:lnTo>
                    <a:pt x="1406" y="5499"/>
                  </a:lnTo>
                  <a:lnTo>
                    <a:pt x="1834" y="5590"/>
                  </a:lnTo>
                  <a:lnTo>
                    <a:pt x="2292" y="5651"/>
                  </a:lnTo>
                  <a:lnTo>
                    <a:pt x="2780" y="5682"/>
                  </a:lnTo>
                  <a:lnTo>
                    <a:pt x="3269" y="5682"/>
                  </a:lnTo>
                  <a:lnTo>
                    <a:pt x="3758" y="5621"/>
                  </a:lnTo>
                  <a:lnTo>
                    <a:pt x="4247" y="5529"/>
                  </a:lnTo>
                  <a:lnTo>
                    <a:pt x="4491" y="5438"/>
                  </a:lnTo>
                  <a:lnTo>
                    <a:pt x="4735" y="5346"/>
                  </a:lnTo>
                  <a:lnTo>
                    <a:pt x="4949" y="5224"/>
                  </a:lnTo>
                  <a:lnTo>
                    <a:pt x="5163" y="5071"/>
                  </a:lnTo>
                  <a:lnTo>
                    <a:pt x="5377" y="4918"/>
                  </a:lnTo>
                  <a:lnTo>
                    <a:pt x="5591" y="4735"/>
                  </a:lnTo>
                  <a:lnTo>
                    <a:pt x="5774" y="4521"/>
                  </a:lnTo>
                  <a:lnTo>
                    <a:pt x="5957" y="4277"/>
                  </a:lnTo>
                  <a:lnTo>
                    <a:pt x="5927" y="4185"/>
                  </a:lnTo>
                  <a:lnTo>
                    <a:pt x="5774" y="4002"/>
                  </a:lnTo>
                  <a:lnTo>
                    <a:pt x="5682" y="3880"/>
                  </a:lnTo>
                  <a:lnTo>
                    <a:pt x="5530" y="3758"/>
                  </a:lnTo>
                  <a:lnTo>
                    <a:pt x="5377" y="3635"/>
                  </a:lnTo>
                  <a:lnTo>
                    <a:pt x="5163" y="3513"/>
                  </a:lnTo>
                  <a:lnTo>
                    <a:pt x="4888" y="3422"/>
                  </a:lnTo>
                  <a:lnTo>
                    <a:pt x="4613" y="3330"/>
                  </a:lnTo>
                  <a:lnTo>
                    <a:pt x="4247" y="3299"/>
                  </a:lnTo>
                  <a:lnTo>
                    <a:pt x="3850" y="3269"/>
                  </a:lnTo>
                  <a:lnTo>
                    <a:pt x="3422" y="3299"/>
                  </a:lnTo>
                  <a:lnTo>
                    <a:pt x="2903" y="3391"/>
                  </a:lnTo>
                  <a:lnTo>
                    <a:pt x="2353" y="3544"/>
                  </a:lnTo>
                  <a:lnTo>
                    <a:pt x="1711" y="3758"/>
                  </a:lnTo>
                  <a:lnTo>
                    <a:pt x="2780" y="245"/>
                  </a:lnTo>
                  <a:lnTo>
                    <a:pt x="15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990846" y="2001724"/>
              <a:ext cx="502803" cy="492107"/>
            </a:xfrm>
            <a:custGeom>
              <a:avLst/>
              <a:gdLst/>
              <a:ahLst/>
              <a:cxnLst/>
              <a:rect l="l" t="t" r="r" b="b"/>
              <a:pathLst>
                <a:path w="11517" h="11272" extrusionOk="0">
                  <a:moveTo>
                    <a:pt x="7301" y="1"/>
                  </a:moveTo>
                  <a:lnTo>
                    <a:pt x="7057" y="31"/>
                  </a:lnTo>
                  <a:lnTo>
                    <a:pt x="6812" y="62"/>
                  </a:lnTo>
                  <a:lnTo>
                    <a:pt x="6598" y="123"/>
                  </a:lnTo>
                  <a:lnTo>
                    <a:pt x="6385" y="214"/>
                  </a:lnTo>
                  <a:lnTo>
                    <a:pt x="6201" y="337"/>
                  </a:lnTo>
                  <a:lnTo>
                    <a:pt x="6018" y="489"/>
                  </a:lnTo>
                  <a:lnTo>
                    <a:pt x="5865" y="673"/>
                  </a:lnTo>
                  <a:lnTo>
                    <a:pt x="5743" y="917"/>
                  </a:lnTo>
                  <a:lnTo>
                    <a:pt x="5652" y="1192"/>
                  </a:lnTo>
                  <a:lnTo>
                    <a:pt x="5590" y="1528"/>
                  </a:lnTo>
                  <a:lnTo>
                    <a:pt x="5590" y="1894"/>
                  </a:lnTo>
                  <a:lnTo>
                    <a:pt x="5438" y="1650"/>
                  </a:lnTo>
                  <a:lnTo>
                    <a:pt x="5224" y="1406"/>
                  </a:lnTo>
                  <a:lnTo>
                    <a:pt x="4949" y="1161"/>
                  </a:lnTo>
                  <a:lnTo>
                    <a:pt x="4766" y="1009"/>
                  </a:lnTo>
                  <a:lnTo>
                    <a:pt x="4582" y="886"/>
                  </a:lnTo>
                  <a:lnTo>
                    <a:pt x="4369" y="795"/>
                  </a:lnTo>
                  <a:lnTo>
                    <a:pt x="4155" y="703"/>
                  </a:lnTo>
                  <a:lnTo>
                    <a:pt x="3910" y="642"/>
                  </a:lnTo>
                  <a:lnTo>
                    <a:pt x="3636" y="581"/>
                  </a:lnTo>
                  <a:lnTo>
                    <a:pt x="3330" y="581"/>
                  </a:lnTo>
                  <a:lnTo>
                    <a:pt x="3025" y="611"/>
                  </a:lnTo>
                  <a:lnTo>
                    <a:pt x="2841" y="673"/>
                  </a:lnTo>
                  <a:lnTo>
                    <a:pt x="2628" y="734"/>
                  </a:lnTo>
                  <a:lnTo>
                    <a:pt x="2444" y="825"/>
                  </a:lnTo>
                  <a:lnTo>
                    <a:pt x="2261" y="917"/>
                  </a:lnTo>
                  <a:lnTo>
                    <a:pt x="2108" y="1039"/>
                  </a:lnTo>
                  <a:lnTo>
                    <a:pt x="1956" y="1161"/>
                  </a:lnTo>
                  <a:lnTo>
                    <a:pt x="1833" y="1314"/>
                  </a:lnTo>
                  <a:lnTo>
                    <a:pt x="1711" y="1467"/>
                  </a:lnTo>
                  <a:lnTo>
                    <a:pt x="1620" y="1619"/>
                  </a:lnTo>
                  <a:lnTo>
                    <a:pt x="1528" y="1803"/>
                  </a:lnTo>
                  <a:lnTo>
                    <a:pt x="1467" y="1986"/>
                  </a:lnTo>
                  <a:lnTo>
                    <a:pt x="1406" y="2169"/>
                  </a:lnTo>
                  <a:lnTo>
                    <a:pt x="1375" y="2383"/>
                  </a:lnTo>
                  <a:lnTo>
                    <a:pt x="1375" y="2566"/>
                  </a:lnTo>
                  <a:lnTo>
                    <a:pt x="1406" y="2780"/>
                  </a:lnTo>
                  <a:lnTo>
                    <a:pt x="1436" y="2963"/>
                  </a:lnTo>
                  <a:lnTo>
                    <a:pt x="1497" y="3177"/>
                  </a:lnTo>
                  <a:lnTo>
                    <a:pt x="1589" y="3360"/>
                  </a:lnTo>
                  <a:lnTo>
                    <a:pt x="1711" y="3544"/>
                  </a:lnTo>
                  <a:lnTo>
                    <a:pt x="1833" y="3727"/>
                  </a:lnTo>
                  <a:lnTo>
                    <a:pt x="2017" y="3910"/>
                  </a:lnTo>
                  <a:lnTo>
                    <a:pt x="2230" y="4094"/>
                  </a:lnTo>
                  <a:lnTo>
                    <a:pt x="2370" y="4181"/>
                  </a:lnTo>
                  <a:lnTo>
                    <a:pt x="2370" y="4181"/>
                  </a:lnTo>
                  <a:lnTo>
                    <a:pt x="2108" y="4094"/>
                  </a:lnTo>
                  <a:lnTo>
                    <a:pt x="1803" y="4032"/>
                  </a:lnTo>
                  <a:lnTo>
                    <a:pt x="1284" y="4032"/>
                  </a:lnTo>
                  <a:lnTo>
                    <a:pt x="1100" y="4063"/>
                  </a:lnTo>
                  <a:lnTo>
                    <a:pt x="917" y="4124"/>
                  </a:lnTo>
                  <a:lnTo>
                    <a:pt x="764" y="4216"/>
                  </a:lnTo>
                  <a:lnTo>
                    <a:pt x="612" y="4307"/>
                  </a:lnTo>
                  <a:lnTo>
                    <a:pt x="489" y="4399"/>
                  </a:lnTo>
                  <a:lnTo>
                    <a:pt x="276" y="4643"/>
                  </a:lnTo>
                  <a:lnTo>
                    <a:pt x="123" y="4918"/>
                  </a:lnTo>
                  <a:lnTo>
                    <a:pt x="31" y="5224"/>
                  </a:lnTo>
                  <a:lnTo>
                    <a:pt x="1" y="5529"/>
                  </a:lnTo>
                  <a:lnTo>
                    <a:pt x="1" y="5835"/>
                  </a:lnTo>
                  <a:lnTo>
                    <a:pt x="123" y="6140"/>
                  </a:lnTo>
                  <a:lnTo>
                    <a:pt x="184" y="6293"/>
                  </a:lnTo>
                  <a:lnTo>
                    <a:pt x="276" y="6415"/>
                  </a:lnTo>
                  <a:lnTo>
                    <a:pt x="367" y="6568"/>
                  </a:lnTo>
                  <a:lnTo>
                    <a:pt x="489" y="6690"/>
                  </a:lnTo>
                  <a:lnTo>
                    <a:pt x="642" y="6812"/>
                  </a:lnTo>
                  <a:lnTo>
                    <a:pt x="825" y="6904"/>
                  </a:lnTo>
                  <a:lnTo>
                    <a:pt x="1009" y="6965"/>
                  </a:lnTo>
                  <a:lnTo>
                    <a:pt x="1222" y="7026"/>
                  </a:lnTo>
                  <a:lnTo>
                    <a:pt x="1497" y="7087"/>
                  </a:lnTo>
                  <a:lnTo>
                    <a:pt x="1772" y="7087"/>
                  </a:lnTo>
                  <a:lnTo>
                    <a:pt x="1589" y="7301"/>
                  </a:lnTo>
                  <a:lnTo>
                    <a:pt x="1436" y="7545"/>
                  </a:lnTo>
                  <a:lnTo>
                    <a:pt x="1284" y="7881"/>
                  </a:lnTo>
                  <a:lnTo>
                    <a:pt x="1161" y="8248"/>
                  </a:lnTo>
                  <a:lnTo>
                    <a:pt x="1100" y="8462"/>
                  </a:lnTo>
                  <a:lnTo>
                    <a:pt x="1100" y="8675"/>
                  </a:lnTo>
                  <a:lnTo>
                    <a:pt x="1100" y="8889"/>
                  </a:lnTo>
                  <a:lnTo>
                    <a:pt x="1131" y="9134"/>
                  </a:lnTo>
                  <a:lnTo>
                    <a:pt x="1222" y="9347"/>
                  </a:lnTo>
                  <a:lnTo>
                    <a:pt x="1314" y="9592"/>
                  </a:lnTo>
                  <a:lnTo>
                    <a:pt x="1467" y="9806"/>
                  </a:lnTo>
                  <a:lnTo>
                    <a:pt x="1681" y="10019"/>
                  </a:lnTo>
                  <a:lnTo>
                    <a:pt x="1864" y="10172"/>
                  </a:lnTo>
                  <a:lnTo>
                    <a:pt x="2108" y="10325"/>
                  </a:lnTo>
                  <a:lnTo>
                    <a:pt x="2353" y="10416"/>
                  </a:lnTo>
                  <a:lnTo>
                    <a:pt x="2628" y="10477"/>
                  </a:lnTo>
                  <a:lnTo>
                    <a:pt x="2902" y="10508"/>
                  </a:lnTo>
                  <a:lnTo>
                    <a:pt x="3177" y="10508"/>
                  </a:lnTo>
                  <a:lnTo>
                    <a:pt x="3422" y="10477"/>
                  </a:lnTo>
                  <a:lnTo>
                    <a:pt x="3666" y="10416"/>
                  </a:lnTo>
                  <a:lnTo>
                    <a:pt x="3910" y="10325"/>
                  </a:lnTo>
                  <a:lnTo>
                    <a:pt x="4155" y="10203"/>
                  </a:lnTo>
                  <a:lnTo>
                    <a:pt x="4399" y="10019"/>
                  </a:lnTo>
                  <a:lnTo>
                    <a:pt x="4613" y="9806"/>
                  </a:lnTo>
                  <a:lnTo>
                    <a:pt x="4796" y="9531"/>
                  </a:lnTo>
                  <a:lnTo>
                    <a:pt x="4918" y="9195"/>
                  </a:lnTo>
                  <a:lnTo>
                    <a:pt x="4918" y="9470"/>
                  </a:lnTo>
                  <a:lnTo>
                    <a:pt x="4918" y="9744"/>
                  </a:lnTo>
                  <a:lnTo>
                    <a:pt x="4980" y="10080"/>
                  </a:lnTo>
                  <a:lnTo>
                    <a:pt x="5041" y="10264"/>
                  </a:lnTo>
                  <a:lnTo>
                    <a:pt x="5102" y="10447"/>
                  </a:lnTo>
                  <a:lnTo>
                    <a:pt x="5193" y="10600"/>
                  </a:lnTo>
                  <a:lnTo>
                    <a:pt x="5316" y="10752"/>
                  </a:lnTo>
                  <a:lnTo>
                    <a:pt x="5468" y="10905"/>
                  </a:lnTo>
                  <a:lnTo>
                    <a:pt x="5652" y="11027"/>
                  </a:lnTo>
                  <a:lnTo>
                    <a:pt x="5865" y="11149"/>
                  </a:lnTo>
                  <a:lnTo>
                    <a:pt x="6110" y="11211"/>
                  </a:lnTo>
                  <a:lnTo>
                    <a:pt x="6324" y="11241"/>
                  </a:lnTo>
                  <a:lnTo>
                    <a:pt x="6537" y="11272"/>
                  </a:lnTo>
                  <a:lnTo>
                    <a:pt x="6721" y="11241"/>
                  </a:lnTo>
                  <a:lnTo>
                    <a:pt x="6934" y="11211"/>
                  </a:lnTo>
                  <a:lnTo>
                    <a:pt x="7118" y="11149"/>
                  </a:lnTo>
                  <a:lnTo>
                    <a:pt x="7301" y="11058"/>
                  </a:lnTo>
                  <a:lnTo>
                    <a:pt x="7484" y="10936"/>
                  </a:lnTo>
                  <a:lnTo>
                    <a:pt x="7637" y="10783"/>
                  </a:lnTo>
                  <a:lnTo>
                    <a:pt x="7759" y="10661"/>
                  </a:lnTo>
                  <a:lnTo>
                    <a:pt x="7851" y="10477"/>
                  </a:lnTo>
                  <a:lnTo>
                    <a:pt x="7942" y="10294"/>
                  </a:lnTo>
                  <a:lnTo>
                    <a:pt x="8004" y="10080"/>
                  </a:lnTo>
                  <a:lnTo>
                    <a:pt x="8034" y="9836"/>
                  </a:lnTo>
                  <a:lnTo>
                    <a:pt x="8004" y="9561"/>
                  </a:lnTo>
                  <a:lnTo>
                    <a:pt x="7973" y="9256"/>
                  </a:lnTo>
                  <a:lnTo>
                    <a:pt x="7851" y="8950"/>
                  </a:lnTo>
                  <a:lnTo>
                    <a:pt x="7912" y="9072"/>
                  </a:lnTo>
                  <a:lnTo>
                    <a:pt x="8004" y="9195"/>
                  </a:lnTo>
                  <a:lnTo>
                    <a:pt x="8126" y="9347"/>
                  </a:lnTo>
                  <a:lnTo>
                    <a:pt x="8278" y="9531"/>
                  </a:lnTo>
                  <a:lnTo>
                    <a:pt x="8492" y="9683"/>
                  </a:lnTo>
                  <a:lnTo>
                    <a:pt x="8737" y="9836"/>
                  </a:lnTo>
                  <a:lnTo>
                    <a:pt x="9042" y="9958"/>
                  </a:lnTo>
                  <a:lnTo>
                    <a:pt x="9286" y="10019"/>
                  </a:lnTo>
                  <a:lnTo>
                    <a:pt x="9745" y="10019"/>
                  </a:lnTo>
                  <a:lnTo>
                    <a:pt x="9958" y="9989"/>
                  </a:lnTo>
                  <a:lnTo>
                    <a:pt x="10172" y="9928"/>
                  </a:lnTo>
                  <a:lnTo>
                    <a:pt x="10356" y="9836"/>
                  </a:lnTo>
                  <a:lnTo>
                    <a:pt x="10539" y="9744"/>
                  </a:lnTo>
                  <a:lnTo>
                    <a:pt x="10722" y="9592"/>
                  </a:lnTo>
                  <a:lnTo>
                    <a:pt x="10875" y="9470"/>
                  </a:lnTo>
                  <a:lnTo>
                    <a:pt x="10997" y="9286"/>
                  </a:lnTo>
                  <a:lnTo>
                    <a:pt x="11119" y="9103"/>
                  </a:lnTo>
                  <a:lnTo>
                    <a:pt x="11211" y="8920"/>
                  </a:lnTo>
                  <a:lnTo>
                    <a:pt x="11272" y="8706"/>
                  </a:lnTo>
                  <a:lnTo>
                    <a:pt x="11302" y="8492"/>
                  </a:lnTo>
                  <a:lnTo>
                    <a:pt x="11302" y="8278"/>
                  </a:lnTo>
                  <a:lnTo>
                    <a:pt x="11272" y="8034"/>
                  </a:lnTo>
                  <a:lnTo>
                    <a:pt x="11211" y="7820"/>
                  </a:lnTo>
                  <a:lnTo>
                    <a:pt x="11119" y="7576"/>
                  </a:lnTo>
                  <a:lnTo>
                    <a:pt x="10997" y="7362"/>
                  </a:lnTo>
                  <a:lnTo>
                    <a:pt x="10814" y="7148"/>
                  </a:lnTo>
                  <a:lnTo>
                    <a:pt x="10569" y="6934"/>
                  </a:lnTo>
                  <a:lnTo>
                    <a:pt x="10294" y="6751"/>
                  </a:lnTo>
                  <a:lnTo>
                    <a:pt x="9928" y="6568"/>
                  </a:lnTo>
                  <a:lnTo>
                    <a:pt x="9500" y="6415"/>
                  </a:lnTo>
                  <a:lnTo>
                    <a:pt x="9745" y="6384"/>
                  </a:lnTo>
                  <a:lnTo>
                    <a:pt x="10020" y="6323"/>
                  </a:lnTo>
                  <a:lnTo>
                    <a:pt x="10325" y="6232"/>
                  </a:lnTo>
                  <a:lnTo>
                    <a:pt x="10630" y="6110"/>
                  </a:lnTo>
                  <a:lnTo>
                    <a:pt x="10783" y="6018"/>
                  </a:lnTo>
                  <a:lnTo>
                    <a:pt x="10936" y="5896"/>
                  </a:lnTo>
                  <a:lnTo>
                    <a:pt x="11089" y="5774"/>
                  </a:lnTo>
                  <a:lnTo>
                    <a:pt x="11211" y="5621"/>
                  </a:lnTo>
                  <a:lnTo>
                    <a:pt x="11333" y="5438"/>
                  </a:lnTo>
                  <a:lnTo>
                    <a:pt x="11425" y="5224"/>
                  </a:lnTo>
                  <a:lnTo>
                    <a:pt x="11486" y="5010"/>
                  </a:lnTo>
                  <a:lnTo>
                    <a:pt x="11516" y="4796"/>
                  </a:lnTo>
                  <a:lnTo>
                    <a:pt x="11516" y="4582"/>
                  </a:lnTo>
                  <a:lnTo>
                    <a:pt x="11516" y="4368"/>
                  </a:lnTo>
                  <a:lnTo>
                    <a:pt x="11455" y="4155"/>
                  </a:lnTo>
                  <a:lnTo>
                    <a:pt x="11363" y="3971"/>
                  </a:lnTo>
                  <a:lnTo>
                    <a:pt x="11272" y="3788"/>
                  </a:lnTo>
                  <a:lnTo>
                    <a:pt x="11119" y="3605"/>
                  </a:lnTo>
                  <a:lnTo>
                    <a:pt x="10997" y="3452"/>
                  </a:lnTo>
                  <a:lnTo>
                    <a:pt x="10814" y="3330"/>
                  </a:lnTo>
                  <a:lnTo>
                    <a:pt x="10630" y="3208"/>
                  </a:lnTo>
                  <a:lnTo>
                    <a:pt x="10447" y="3116"/>
                  </a:lnTo>
                  <a:lnTo>
                    <a:pt x="10233" y="3055"/>
                  </a:lnTo>
                  <a:lnTo>
                    <a:pt x="10020" y="3024"/>
                  </a:lnTo>
                  <a:lnTo>
                    <a:pt x="9775" y="2994"/>
                  </a:lnTo>
                  <a:lnTo>
                    <a:pt x="9561" y="3024"/>
                  </a:lnTo>
                  <a:lnTo>
                    <a:pt x="9286" y="3086"/>
                  </a:lnTo>
                  <a:lnTo>
                    <a:pt x="9012" y="3147"/>
                  </a:lnTo>
                  <a:lnTo>
                    <a:pt x="8737" y="3269"/>
                  </a:lnTo>
                  <a:lnTo>
                    <a:pt x="8431" y="3452"/>
                  </a:lnTo>
                  <a:lnTo>
                    <a:pt x="8431" y="3452"/>
                  </a:lnTo>
                  <a:lnTo>
                    <a:pt x="8523" y="3391"/>
                  </a:lnTo>
                  <a:lnTo>
                    <a:pt x="8676" y="3177"/>
                  </a:lnTo>
                  <a:lnTo>
                    <a:pt x="8920" y="2902"/>
                  </a:lnTo>
                  <a:lnTo>
                    <a:pt x="9012" y="2719"/>
                  </a:lnTo>
                  <a:lnTo>
                    <a:pt x="9103" y="2505"/>
                  </a:lnTo>
                  <a:lnTo>
                    <a:pt x="9164" y="2291"/>
                  </a:lnTo>
                  <a:lnTo>
                    <a:pt x="9225" y="2047"/>
                  </a:lnTo>
                  <a:lnTo>
                    <a:pt x="9225" y="1803"/>
                  </a:lnTo>
                  <a:lnTo>
                    <a:pt x="9164" y="1558"/>
                  </a:lnTo>
                  <a:lnTo>
                    <a:pt x="9073" y="1283"/>
                  </a:lnTo>
                  <a:lnTo>
                    <a:pt x="8920" y="1009"/>
                  </a:lnTo>
                  <a:lnTo>
                    <a:pt x="8706" y="734"/>
                  </a:lnTo>
                  <a:lnTo>
                    <a:pt x="8401" y="459"/>
                  </a:lnTo>
                  <a:lnTo>
                    <a:pt x="8217" y="306"/>
                  </a:lnTo>
                  <a:lnTo>
                    <a:pt x="8004" y="184"/>
                  </a:lnTo>
                  <a:lnTo>
                    <a:pt x="7759" y="92"/>
                  </a:lnTo>
                  <a:lnTo>
                    <a:pt x="7545" y="31"/>
                  </a:lnTo>
                  <a:lnTo>
                    <a:pt x="73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5150895" y="2168408"/>
              <a:ext cx="180044" cy="180087"/>
            </a:xfrm>
            <a:custGeom>
              <a:avLst/>
              <a:gdLst/>
              <a:ahLst/>
              <a:cxnLst/>
              <a:rect l="l" t="t" r="r" b="b"/>
              <a:pathLst>
                <a:path w="4124" h="4125" extrusionOk="0">
                  <a:moveTo>
                    <a:pt x="2077" y="1"/>
                  </a:moveTo>
                  <a:lnTo>
                    <a:pt x="1863" y="31"/>
                  </a:lnTo>
                  <a:lnTo>
                    <a:pt x="1650" y="62"/>
                  </a:lnTo>
                  <a:lnTo>
                    <a:pt x="1466" y="92"/>
                  </a:lnTo>
                  <a:lnTo>
                    <a:pt x="1252" y="184"/>
                  </a:lnTo>
                  <a:lnTo>
                    <a:pt x="1100" y="245"/>
                  </a:lnTo>
                  <a:lnTo>
                    <a:pt x="916" y="367"/>
                  </a:lnTo>
                  <a:lnTo>
                    <a:pt x="764" y="489"/>
                  </a:lnTo>
                  <a:lnTo>
                    <a:pt x="611" y="612"/>
                  </a:lnTo>
                  <a:lnTo>
                    <a:pt x="489" y="764"/>
                  </a:lnTo>
                  <a:lnTo>
                    <a:pt x="367" y="917"/>
                  </a:lnTo>
                  <a:lnTo>
                    <a:pt x="244" y="1070"/>
                  </a:lnTo>
                  <a:lnTo>
                    <a:pt x="183" y="1253"/>
                  </a:lnTo>
                  <a:lnTo>
                    <a:pt x="92" y="1467"/>
                  </a:lnTo>
                  <a:lnTo>
                    <a:pt x="61" y="1650"/>
                  </a:lnTo>
                  <a:lnTo>
                    <a:pt x="31" y="1864"/>
                  </a:lnTo>
                  <a:lnTo>
                    <a:pt x="0" y="2078"/>
                  </a:lnTo>
                  <a:lnTo>
                    <a:pt x="31" y="2261"/>
                  </a:lnTo>
                  <a:lnTo>
                    <a:pt x="61" y="2475"/>
                  </a:lnTo>
                  <a:lnTo>
                    <a:pt x="92" y="2689"/>
                  </a:lnTo>
                  <a:lnTo>
                    <a:pt x="183" y="2872"/>
                  </a:lnTo>
                  <a:lnTo>
                    <a:pt x="244" y="3055"/>
                  </a:lnTo>
                  <a:lnTo>
                    <a:pt x="367" y="3208"/>
                  </a:lnTo>
                  <a:lnTo>
                    <a:pt x="489" y="3361"/>
                  </a:lnTo>
                  <a:lnTo>
                    <a:pt x="611" y="3513"/>
                  </a:lnTo>
                  <a:lnTo>
                    <a:pt x="764" y="3666"/>
                  </a:lnTo>
                  <a:lnTo>
                    <a:pt x="916" y="3758"/>
                  </a:lnTo>
                  <a:lnTo>
                    <a:pt x="1100" y="3880"/>
                  </a:lnTo>
                  <a:lnTo>
                    <a:pt x="1252" y="3972"/>
                  </a:lnTo>
                  <a:lnTo>
                    <a:pt x="1466" y="4033"/>
                  </a:lnTo>
                  <a:lnTo>
                    <a:pt x="1650" y="4094"/>
                  </a:lnTo>
                  <a:lnTo>
                    <a:pt x="1863" y="4124"/>
                  </a:lnTo>
                  <a:lnTo>
                    <a:pt x="2260" y="4124"/>
                  </a:lnTo>
                  <a:lnTo>
                    <a:pt x="2474" y="4094"/>
                  </a:lnTo>
                  <a:lnTo>
                    <a:pt x="2688" y="4033"/>
                  </a:lnTo>
                  <a:lnTo>
                    <a:pt x="2871" y="3972"/>
                  </a:lnTo>
                  <a:lnTo>
                    <a:pt x="3055" y="3880"/>
                  </a:lnTo>
                  <a:lnTo>
                    <a:pt x="3207" y="3758"/>
                  </a:lnTo>
                  <a:lnTo>
                    <a:pt x="3360" y="3666"/>
                  </a:lnTo>
                  <a:lnTo>
                    <a:pt x="3513" y="3513"/>
                  </a:lnTo>
                  <a:lnTo>
                    <a:pt x="3666" y="3361"/>
                  </a:lnTo>
                  <a:lnTo>
                    <a:pt x="3757" y="3208"/>
                  </a:lnTo>
                  <a:lnTo>
                    <a:pt x="3879" y="3055"/>
                  </a:lnTo>
                  <a:lnTo>
                    <a:pt x="3971" y="2872"/>
                  </a:lnTo>
                  <a:lnTo>
                    <a:pt x="4032" y="2689"/>
                  </a:lnTo>
                  <a:lnTo>
                    <a:pt x="4093" y="2475"/>
                  </a:lnTo>
                  <a:lnTo>
                    <a:pt x="4124" y="2261"/>
                  </a:lnTo>
                  <a:lnTo>
                    <a:pt x="4124" y="2078"/>
                  </a:lnTo>
                  <a:lnTo>
                    <a:pt x="4124" y="1864"/>
                  </a:lnTo>
                  <a:lnTo>
                    <a:pt x="4093" y="1650"/>
                  </a:lnTo>
                  <a:lnTo>
                    <a:pt x="4032" y="1467"/>
                  </a:lnTo>
                  <a:lnTo>
                    <a:pt x="3971" y="1253"/>
                  </a:lnTo>
                  <a:lnTo>
                    <a:pt x="3879" y="1070"/>
                  </a:lnTo>
                  <a:lnTo>
                    <a:pt x="3757" y="917"/>
                  </a:lnTo>
                  <a:lnTo>
                    <a:pt x="3666" y="764"/>
                  </a:lnTo>
                  <a:lnTo>
                    <a:pt x="3513" y="612"/>
                  </a:lnTo>
                  <a:lnTo>
                    <a:pt x="3360" y="489"/>
                  </a:lnTo>
                  <a:lnTo>
                    <a:pt x="3207" y="367"/>
                  </a:lnTo>
                  <a:lnTo>
                    <a:pt x="3055" y="245"/>
                  </a:lnTo>
                  <a:lnTo>
                    <a:pt x="2871" y="184"/>
                  </a:lnTo>
                  <a:lnTo>
                    <a:pt x="2688" y="92"/>
                  </a:lnTo>
                  <a:lnTo>
                    <a:pt x="2474" y="62"/>
                  </a:lnTo>
                  <a:lnTo>
                    <a:pt x="2260" y="31"/>
                  </a:ln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47" name="Google Shape;547;p24"/>
          <p:cNvGrpSpPr/>
          <p:nvPr/>
        </p:nvGrpSpPr>
        <p:grpSpPr>
          <a:xfrm>
            <a:off x="11259866" y="4366207"/>
            <a:ext cx="1461543" cy="945868"/>
            <a:chOff x="3136675" y="3151879"/>
            <a:chExt cx="774833" cy="501450"/>
          </a:xfrm>
        </p:grpSpPr>
        <p:sp>
          <p:nvSpPr>
            <p:cNvPr id="548" name="Google Shape;548;p24"/>
            <p:cNvSpPr/>
            <p:nvPr/>
          </p:nvSpPr>
          <p:spPr>
            <a:xfrm>
              <a:off x="3136675" y="3151879"/>
              <a:ext cx="774833" cy="501450"/>
            </a:xfrm>
            <a:custGeom>
              <a:avLst/>
              <a:gdLst/>
              <a:ahLst/>
              <a:cxnLst/>
              <a:rect l="l" t="t" r="r" b="b"/>
              <a:pathLst>
                <a:path w="17748" h="11486" extrusionOk="0">
                  <a:moveTo>
                    <a:pt x="11608" y="1"/>
                  </a:moveTo>
                  <a:lnTo>
                    <a:pt x="11333" y="31"/>
                  </a:lnTo>
                  <a:lnTo>
                    <a:pt x="10966" y="92"/>
                  </a:lnTo>
                  <a:lnTo>
                    <a:pt x="10569" y="215"/>
                  </a:lnTo>
                  <a:lnTo>
                    <a:pt x="10203" y="428"/>
                  </a:lnTo>
                  <a:lnTo>
                    <a:pt x="10020" y="551"/>
                  </a:lnTo>
                  <a:lnTo>
                    <a:pt x="9836" y="673"/>
                  </a:lnTo>
                  <a:lnTo>
                    <a:pt x="9653" y="856"/>
                  </a:lnTo>
                  <a:lnTo>
                    <a:pt x="9470" y="1039"/>
                  </a:lnTo>
                  <a:lnTo>
                    <a:pt x="9317" y="1253"/>
                  </a:lnTo>
                  <a:lnTo>
                    <a:pt x="9164" y="1497"/>
                  </a:lnTo>
                  <a:lnTo>
                    <a:pt x="9042" y="1742"/>
                  </a:lnTo>
                  <a:lnTo>
                    <a:pt x="8920" y="2047"/>
                  </a:lnTo>
                  <a:lnTo>
                    <a:pt x="8828" y="2383"/>
                  </a:lnTo>
                  <a:lnTo>
                    <a:pt x="8737" y="2719"/>
                  </a:lnTo>
                  <a:lnTo>
                    <a:pt x="8614" y="2444"/>
                  </a:lnTo>
                  <a:lnTo>
                    <a:pt x="8462" y="2108"/>
                  </a:lnTo>
                  <a:lnTo>
                    <a:pt x="8217" y="1742"/>
                  </a:lnTo>
                  <a:lnTo>
                    <a:pt x="8034" y="1528"/>
                  </a:lnTo>
                  <a:lnTo>
                    <a:pt x="7851" y="1314"/>
                  </a:lnTo>
                  <a:lnTo>
                    <a:pt x="7668" y="1162"/>
                  </a:lnTo>
                  <a:lnTo>
                    <a:pt x="7454" y="1009"/>
                  </a:lnTo>
                  <a:lnTo>
                    <a:pt x="7240" y="887"/>
                  </a:lnTo>
                  <a:lnTo>
                    <a:pt x="7026" y="764"/>
                  </a:lnTo>
                  <a:lnTo>
                    <a:pt x="6782" y="703"/>
                  </a:lnTo>
                  <a:lnTo>
                    <a:pt x="6568" y="642"/>
                  </a:lnTo>
                  <a:lnTo>
                    <a:pt x="6324" y="612"/>
                  </a:lnTo>
                  <a:lnTo>
                    <a:pt x="6079" y="581"/>
                  </a:lnTo>
                  <a:lnTo>
                    <a:pt x="5865" y="581"/>
                  </a:lnTo>
                  <a:lnTo>
                    <a:pt x="5621" y="612"/>
                  </a:lnTo>
                  <a:lnTo>
                    <a:pt x="5377" y="642"/>
                  </a:lnTo>
                  <a:lnTo>
                    <a:pt x="5163" y="703"/>
                  </a:lnTo>
                  <a:lnTo>
                    <a:pt x="4735" y="887"/>
                  </a:lnTo>
                  <a:lnTo>
                    <a:pt x="4308" y="1131"/>
                  </a:lnTo>
                  <a:lnTo>
                    <a:pt x="4124" y="1253"/>
                  </a:lnTo>
                  <a:lnTo>
                    <a:pt x="3972" y="1436"/>
                  </a:lnTo>
                  <a:lnTo>
                    <a:pt x="3788" y="1589"/>
                  </a:lnTo>
                  <a:lnTo>
                    <a:pt x="3636" y="1772"/>
                  </a:lnTo>
                  <a:lnTo>
                    <a:pt x="3513" y="1956"/>
                  </a:lnTo>
                  <a:lnTo>
                    <a:pt x="3391" y="2169"/>
                  </a:lnTo>
                  <a:lnTo>
                    <a:pt x="3300" y="2383"/>
                  </a:lnTo>
                  <a:lnTo>
                    <a:pt x="3208" y="2628"/>
                  </a:lnTo>
                  <a:lnTo>
                    <a:pt x="3177" y="2872"/>
                  </a:lnTo>
                  <a:lnTo>
                    <a:pt x="3116" y="3116"/>
                  </a:lnTo>
                  <a:lnTo>
                    <a:pt x="3116" y="3361"/>
                  </a:lnTo>
                  <a:lnTo>
                    <a:pt x="3116" y="3636"/>
                  </a:lnTo>
                  <a:lnTo>
                    <a:pt x="3177" y="3911"/>
                  </a:lnTo>
                  <a:lnTo>
                    <a:pt x="3239" y="4185"/>
                  </a:lnTo>
                  <a:lnTo>
                    <a:pt x="3239" y="4247"/>
                  </a:lnTo>
                  <a:lnTo>
                    <a:pt x="2994" y="4124"/>
                  </a:lnTo>
                  <a:lnTo>
                    <a:pt x="2689" y="4002"/>
                  </a:lnTo>
                  <a:lnTo>
                    <a:pt x="2322" y="3911"/>
                  </a:lnTo>
                  <a:lnTo>
                    <a:pt x="1895" y="3880"/>
                  </a:lnTo>
                  <a:lnTo>
                    <a:pt x="1650" y="3880"/>
                  </a:lnTo>
                  <a:lnTo>
                    <a:pt x="1436" y="3911"/>
                  </a:lnTo>
                  <a:lnTo>
                    <a:pt x="1223" y="3972"/>
                  </a:lnTo>
                  <a:lnTo>
                    <a:pt x="978" y="4063"/>
                  </a:lnTo>
                  <a:lnTo>
                    <a:pt x="795" y="4185"/>
                  </a:lnTo>
                  <a:lnTo>
                    <a:pt x="581" y="4338"/>
                  </a:lnTo>
                  <a:lnTo>
                    <a:pt x="398" y="4521"/>
                  </a:lnTo>
                  <a:lnTo>
                    <a:pt x="276" y="4735"/>
                  </a:lnTo>
                  <a:lnTo>
                    <a:pt x="153" y="4949"/>
                  </a:lnTo>
                  <a:lnTo>
                    <a:pt x="62" y="5193"/>
                  </a:lnTo>
                  <a:lnTo>
                    <a:pt x="31" y="5438"/>
                  </a:lnTo>
                  <a:lnTo>
                    <a:pt x="1" y="5682"/>
                  </a:lnTo>
                  <a:lnTo>
                    <a:pt x="31" y="5927"/>
                  </a:lnTo>
                  <a:lnTo>
                    <a:pt x="62" y="6171"/>
                  </a:lnTo>
                  <a:lnTo>
                    <a:pt x="153" y="6415"/>
                  </a:lnTo>
                  <a:lnTo>
                    <a:pt x="306" y="6660"/>
                  </a:lnTo>
                  <a:lnTo>
                    <a:pt x="489" y="6904"/>
                  </a:lnTo>
                  <a:lnTo>
                    <a:pt x="703" y="7118"/>
                  </a:lnTo>
                  <a:lnTo>
                    <a:pt x="1039" y="7271"/>
                  </a:lnTo>
                  <a:lnTo>
                    <a:pt x="1223" y="7362"/>
                  </a:lnTo>
                  <a:lnTo>
                    <a:pt x="1406" y="7393"/>
                  </a:lnTo>
                  <a:lnTo>
                    <a:pt x="1620" y="7454"/>
                  </a:lnTo>
                  <a:lnTo>
                    <a:pt x="1864" y="7484"/>
                  </a:lnTo>
                  <a:lnTo>
                    <a:pt x="2444" y="7484"/>
                  </a:lnTo>
                  <a:lnTo>
                    <a:pt x="2383" y="7576"/>
                  </a:lnTo>
                  <a:lnTo>
                    <a:pt x="2231" y="7820"/>
                  </a:lnTo>
                  <a:lnTo>
                    <a:pt x="2017" y="8217"/>
                  </a:lnTo>
                  <a:lnTo>
                    <a:pt x="1956" y="8431"/>
                  </a:lnTo>
                  <a:lnTo>
                    <a:pt x="1864" y="8676"/>
                  </a:lnTo>
                  <a:lnTo>
                    <a:pt x="1803" y="8951"/>
                  </a:lnTo>
                  <a:lnTo>
                    <a:pt x="1803" y="9225"/>
                  </a:lnTo>
                  <a:lnTo>
                    <a:pt x="1803" y="9500"/>
                  </a:lnTo>
                  <a:lnTo>
                    <a:pt x="1864" y="9775"/>
                  </a:lnTo>
                  <a:lnTo>
                    <a:pt x="1956" y="10081"/>
                  </a:lnTo>
                  <a:lnTo>
                    <a:pt x="2108" y="10356"/>
                  </a:lnTo>
                  <a:lnTo>
                    <a:pt x="2353" y="10600"/>
                  </a:lnTo>
                  <a:lnTo>
                    <a:pt x="2628" y="10875"/>
                  </a:lnTo>
                  <a:lnTo>
                    <a:pt x="2872" y="11028"/>
                  </a:lnTo>
                  <a:lnTo>
                    <a:pt x="3116" y="11150"/>
                  </a:lnTo>
                  <a:lnTo>
                    <a:pt x="3361" y="11272"/>
                  </a:lnTo>
                  <a:lnTo>
                    <a:pt x="3605" y="11364"/>
                  </a:lnTo>
                  <a:lnTo>
                    <a:pt x="3880" y="11425"/>
                  </a:lnTo>
                  <a:lnTo>
                    <a:pt x="4155" y="11455"/>
                  </a:lnTo>
                  <a:lnTo>
                    <a:pt x="4430" y="11486"/>
                  </a:lnTo>
                  <a:lnTo>
                    <a:pt x="4705" y="11455"/>
                  </a:lnTo>
                  <a:lnTo>
                    <a:pt x="5071" y="11425"/>
                  </a:lnTo>
                  <a:lnTo>
                    <a:pt x="5468" y="11302"/>
                  </a:lnTo>
                  <a:lnTo>
                    <a:pt x="5865" y="11150"/>
                  </a:lnTo>
                  <a:lnTo>
                    <a:pt x="6079" y="11028"/>
                  </a:lnTo>
                  <a:lnTo>
                    <a:pt x="6263" y="10905"/>
                  </a:lnTo>
                  <a:lnTo>
                    <a:pt x="6476" y="10753"/>
                  </a:lnTo>
                  <a:lnTo>
                    <a:pt x="6660" y="10569"/>
                  </a:lnTo>
                  <a:lnTo>
                    <a:pt x="6873" y="10386"/>
                  </a:lnTo>
                  <a:lnTo>
                    <a:pt x="7057" y="10142"/>
                  </a:lnTo>
                  <a:lnTo>
                    <a:pt x="7240" y="9867"/>
                  </a:lnTo>
                  <a:lnTo>
                    <a:pt x="7393" y="9592"/>
                  </a:lnTo>
                  <a:lnTo>
                    <a:pt x="7545" y="9256"/>
                  </a:lnTo>
                  <a:lnTo>
                    <a:pt x="7698" y="8920"/>
                  </a:lnTo>
                  <a:lnTo>
                    <a:pt x="7851" y="9164"/>
                  </a:lnTo>
                  <a:lnTo>
                    <a:pt x="8065" y="9439"/>
                  </a:lnTo>
                  <a:lnTo>
                    <a:pt x="8370" y="9775"/>
                  </a:lnTo>
                  <a:lnTo>
                    <a:pt x="8584" y="9928"/>
                  </a:lnTo>
                  <a:lnTo>
                    <a:pt x="8798" y="10111"/>
                  </a:lnTo>
                  <a:lnTo>
                    <a:pt x="9042" y="10264"/>
                  </a:lnTo>
                  <a:lnTo>
                    <a:pt x="9348" y="10417"/>
                  </a:lnTo>
                  <a:lnTo>
                    <a:pt x="9653" y="10539"/>
                  </a:lnTo>
                  <a:lnTo>
                    <a:pt x="10020" y="10661"/>
                  </a:lnTo>
                  <a:lnTo>
                    <a:pt x="10417" y="10753"/>
                  </a:lnTo>
                  <a:lnTo>
                    <a:pt x="10814" y="10814"/>
                  </a:lnTo>
                  <a:lnTo>
                    <a:pt x="11150" y="10844"/>
                  </a:lnTo>
                  <a:lnTo>
                    <a:pt x="11455" y="10814"/>
                  </a:lnTo>
                  <a:lnTo>
                    <a:pt x="11761" y="10722"/>
                  </a:lnTo>
                  <a:lnTo>
                    <a:pt x="12066" y="10630"/>
                  </a:lnTo>
                  <a:lnTo>
                    <a:pt x="12341" y="10508"/>
                  </a:lnTo>
                  <a:lnTo>
                    <a:pt x="12585" y="10356"/>
                  </a:lnTo>
                  <a:lnTo>
                    <a:pt x="12799" y="10142"/>
                  </a:lnTo>
                  <a:lnTo>
                    <a:pt x="13013" y="9928"/>
                  </a:lnTo>
                  <a:lnTo>
                    <a:pt x="13196" y="9714"/>
                  </a:lnTo>
                  <a:lnTo>
                    <a:pt x="13349" y="9439"/>
                  </a:lnTo>
                  <a:lnTo>
                    <a:pt x="13471" y="9164"/>
                  </a:lnTo>
                  <a:lnTo>
                    <a:pt x="13532" y="8889"/>
                  </a:lnTo>
                  <a:lnTo>
                    <a:pt x="13593" y="8584"/>
                  </a:lnTo>
                  <a:lnTo>
                    <a:pt x="13593" y="8279"/>
                  </a:lnTo>
                  <a:lnTo>
                    <a:pt x="13563" y="7973"/>
                  </a:lnTo>
                  <a:lnTo>
                    <a:pt x="13502" y="7668"/>
                  </a:lnTo>
                  <a:lnTo>
                    <a:pt x="13441" y="7484"/>
                  </a:lnTo>
                  <a:lnTo>
                    <a:pt x="13532" y="7515"/>
                  </a:lnTo>
                  <a:lnTo>
                    <a:pt x="13868" y="7607"/>
                  </a:lnTo>
                  <a:lnTo>
                    <a:pt x="14357" y="7668"/>
                  </a:lnTo>
                  <a:lnTo>
                    <a:pt x="15273" y="7668"/>
                  </a:lnTo>
                  <a:lnTo>
                    <a:pt x="15579" y="7607"/>
                  </a:lnTo>
                  <a:lnTo>
                    <a:pt x="15915" y="7545"/>
                  </a:lnTo>
                  <a:lnTo>
                    <a:pt x="16251" y="7423"/>
                  </a:lnTo>
                  <a:lnTo>
                    <a:pt x="16556" y="7271"/>
                  </a:lnTo>
                  <a:lnTo>
                    <a:pt x="16862" y="7087"/>
                  </a:lnTo>
                  <a:lnTo>
                    <a:pt x="17106" y="6843"/>
                  </a:lnTo>
                  <a:lnTo>
                    <a:pt x="17350" y="6537"/>
                  </a:lnTo>
                  <a:lnTo>
                    <a:pt x="17503" y="6293"/>
                  </a:lnTo>
                  <a:lnTo>
                    <a:pt x="17595" y="6049"/>
                  </a:lnTo>
                  <a:lnTo>
                    <a:pt x="17686" y="5804"/>
                  </a:lnTo>
                  <a:lnTo>
                    <a:pt x="17717" y="5529"/>
                  </a:lnTo>
                  <a:lnTo>
                    <a:pt x="17747" y="5285"/>
                  </a:lnTo>
                  <a:lnTo>
                    <a:pt x="17747" y="5041"/>
                  </a:lnTo>
                  <a:lnTo>
                    <a:pt x="17686" y="4796"/>
                  </a:lnTo>
                  <a:lnTo>
                    <a:pt x="17625" y="4552"/>
                  </a:lnTo>
                  <a:lnTo>
                    <a:pt x="17564" y="4308"/>
                  </a:lnTo>
                  <a:lnTo>
                    <a:pt x="17442" y="4063"/>
                  </a:lnTo>
                  <a:lnTo>
                    <a:pt x="17320" y="3849"/>
                  </a:lnTo>
                  <a:lnTo>
                    <a:pt x="17167" y="3636"/>
                  </a:lnTo>
                  <a:lnTo>
                    <a:pt x="16984" y="3452"/>
                  </a:lnTo>
                  <a:lnTo>
                    <a:pt x="16770" y="3300"/>
                  </a:lnTo>
                  <a:lnTo>
                    <a:pt x="16556" y="3147"/>
                  </a:lnTo>
                  <a:lnTo>
                    <a:pt x="16312" y="3025"/>
                  </a:lnTo>
                  <a:lnTo>
                    <a:pt x="16006" y="2903"/>
                  </a:lnTo>
                  <a:lnTo>
                    <a:pt x="15701" y="2841"/>
                  </a:lnTo>
                  <a:lnTo>
                    <a:pt x="15334" y="2811"/>
                  </a:lnTo>
                  <a:lnTo>
                    <a:pt x="14968" y="2811"/>
                  </a:lnTo>
                  <a:lnTo>
                    <a:pt x="14601" y="2872"/>
                  </a:lnTo>
                  <a:lnTo>
                    <a:pt x="14174" y="2994"/>
                  </a:lnTo>
                  <a:lnTo>
                    <a:pt x="13746" y="3177"/>
                  </a:lnTo>
                  <a:lnTo>
                    <a:pt x="13288" y="3422"/>
                  </a:lnTo>
                  <a:lnTo>
                    <a:pt x="13288" y="3422"/>
                  </a:lnTo>
                  <a:lnTo>
                    <a:pt x="13441" y="3208"/>
                  </a:lnTo>
                  <a:lnTo>
                    <a:pt x="13563" y="2933"/>
                  </a:lnTo>
                  <a:lnTo>
                    <a:pt x="13654" y="2597"/>
                  </a:lnTo>
                  <a:lnTo>
                    <a:pt x="13716" y="2169"/>
                  </a:lnTo>
                  <a:lnTo>
                    <a:pt x="13746" y="1956"/>
                  </a:lnTo>
                  <a:lnTo>
                    <a:pt x="13716" y="1742"/>
                  </a:lnTo>
                  <a:lnTo>
                    <a:pt x="13685" y="1528"/>
                  </a:lnTo>
                  <a:lnTo>
                    <a:pt x="13624" y="1284"/>
                  </a:lnTo>
                  <a:lnTo>
                    <a:pt x="13502" y="1070"/>
                  </a:lnTo>
                  <a:lnTo>
                    <a:pt x="13380" y="826"/>
                  </a:lnTo>
                  <a:lnTo>
                    <a:pt x="13196" y="612"/>
                  </a:lnTo>
                  <a:lnTo>
                    <a:pt x="12982" y="428"/>
                  </a:lnTo>
                  <a:lnTo>
                    <a:pt x="12738" y="276"/>
                  </a:lnTo>
                  <a:lnTo>
                    <a:pt x="12463" y="154"/>
                  </a:lnTo>
                  <a:lnTo>
                    <a:pt x="12188" y="62"/>
                  </a:lnTo>
                  <a:lnTo>
                    <a:pt x="11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3322045" y="3346592"/>
              <a:ext cx="382745" cy="157385"/>
            </a:xfrm>
            <a:custGeom>
              <a:avLst/>
              <a:gdLst/>
              <a:ahLst/>
              <a:cxnLst/>
              <a:rect l="l" t="t" r="r" b="b"/>
              <a:pathLst>
                <a:path w="8767" h="3605" extrusionOk="0">
                  <a:moveTo>
                    <a:pt x="5499" y="856"/>
                  </a:moveTo>
                  <a:lnTo>
                    <a:pt x="5529" y="917"/>
                  </a:lnTo>
                  <a:lnTo>
                    <a:pt x="5590" y="1008"/>
                  </a:lnTo>
                  <a:lnTo>
                    <a:pt x="5590" y="1069"/>
                  </a:lnTo>
                  <a:lnTo>
                    <a:pt x="5529" y="1008"/>
                  </a:lnTo>
                  <a:lnTo>
                    <a:pt x="5499" y="947"/>
                  </a:lnTo>
                  <a:lnTo>
                    <a:pt x="5499" y="856"/>
                  </a:lnTo>
                  <a:close/>
                  <a:moveTo>
                    <a:pt x="2475" y="1100"/>
                  </a:moveTo>
                  <a:lnTo>
                    <a:pt x="2505" y="1131"/>
                  </a:lnTo>
                  <a:lnTo>
                    <a:pt x="2536" y="1192"/>
                  </a:lnTo>
                  <a:lnTo>
                    <a:pt x="2566" y="1283"/>
                  </a:lnTo>
                  <a:lnTo>
                    <a:pt x="2536" y="1497"/>
                  </a:lnTo>
                  <a:lnTo>
                    <a:pt x="2505" y="1650"/>
                  </a:lnTo>
                  <a:lnTo>
                    <a:pt x="2505" y="1619"/>
                  </a:lnTo>
                  <a:lnTo>
                    <a:pt x="2383" y="1405"/>
                  </a:lnTo>
                  <a:lnTo>
                    <a:pt x="2353" y="1314"/>
                  </a:lnTo>
                  <a:lnTo>
                    <a:pt x="2353" y="1253"/>
                  </a:lnTo>
                  <a:lnTo>
                    <a:pt x="2383" y="1192"/>
                  </a:lnTo>
                  <a:lnTo>
                    <a:pt x="2414" y="1131"/>
                  </a:lnTo>
                  <a:lnTo>
                    <a:pt x="2475" y="1100"/>
                  </a:lnTo>
                  <a:close/>
                  <a:moveTo>
                    <a:pt x="8614" y="0"/>
                  </a:moveTo>
                  <a:lnTo>
                    <a:pt x="8248" y="245"/>
                  </a:lnTo>
                  <a:lnTo>
                    <a:pt x="8309" y="367"/>
                  </a:lnTo>
                  <a:lnTo>
                    <a:pt x="8339" y="459"/>
                  </a:lnTo>
                  <a:lnTo>
                    <a:pt x="8339" y="581"/>
                  </a:lnTo>
                  <a:lnTo>
                    <a:pt x="8339" y="703"/>
                  </a:lnTo>
                  <a:lnTo>
                    <a:pt x="8278" y="917"/>
                  </a:lnTo>
                  <a:lnTo>
                    <a:pt x="8156" y="1100"/>
                  </a:lnTo>
                  <a:lnTo>
                    <a:pt x="7973" y="1253"/>
                  </a:lnTo>
                  <a:lnTo>
                    <a:pt x="7728" y="1375"/>
                  </a:lnTo>
                  <a:lnTo>
                    <a:pt x="7484" y="1467"/>
                  </a:lnTo>
                  <a:lnTo>
                    <a:pt x="7179" y="1497"/>
                  </a:lnTo>
                  <a:lnTo>
                    <a:pt x="6873" y="1497"/>
                  </a:lnTo>
                  <a:lnTo>
                    <a:pt x="6598" y="1467"/>
                  </a:lnTo>
                  <a:lnTo>
                    <a:pt x="6323" y="1405"/>
                  </a:lnTo>
                  <a:lnTo>
                    <a:pt x="6048" y="1314"/>
                  </a:lnTo>
                  <a:lnTo>
                    <a:pt x="6018" y="1100"/>
                  </a:lnTo>
                  <a:lnTo>
                    <a:pt x="5987" y="886"/>
                  </a:lnTo>
                  <a:lnTo>
                    <a:pt x="5896" y="703"/>
                  </a:lnTo>
                  <a:lnTo>
                    <a:pt x="5774" y="550"/>
                  </a:lnTo>
                  <a:lnTo>
                    <a:pt x="5621" y="459"/>
                  </a:lnTo>
                  <a:lnTo>
                    <a:pt x="5376" y="459"/>
                  </a:lnTo>
                  <a:lnTo>
                    <a:pt x="5285" y="489"/>
                  </a:lnTo>
                  <a:lnTo>
                    <a:pt x="5224" y="550"/>
                  </a:lnTo>
                  <a:lnTo>
                    <a:pt x="5163" y="642"/>
                  </a:lnTo>
                  <a:lnTo>
                    <a:pt x="5102" y="733"/>
                  </a:lnTo>
                  <a:lnTo>
                    <a:pt x="5071" y="825"/>
                  </a:lnTo>
                  <a:lnTo>
                    <a:pt x="5071" y="947"/>
                  </a:lnTo>
                  <a:lnTo>
                    <a:pt x="5102" y="1069"/>
                  </a:lnTo>
                  <a:lnTo>
                    <a:pt x="5163" y="1222"/>
                  </a:lnTo>
                  <a:lnTo>
                    <a:pt x="5254" y="1344"/>
                  </a:lnTo>
                  <a:lnTo>
                    <a:pt x="5376" y="1436"/>
                  </a:lnTo>
                  <a:lnTo>
                    <a:pt x="5468" y="1497"/>
                  </a:lnTo>
                  <a:lnTo>
                    <a:pt x="5590" y="1558"/>
                  </a:lnTo>
                  <a:lnTo>
                    <a:pt x="5529" y="1772"/>
                  </a:lnTo>
                  <a:lnTo>
                    <a:pt x="5407" y="1955"/>
                  </a:lnTo>
                  <a:lnTo>
                    <a:pt x="5285" y="2139"/>
                  </a:lnTo>
                  <a:lnTo>
                    <a:pt x="5132" y="2291"/>
                  </a:lnTo>
                  <a:lnTo>
                    <a:pt x="4979" y="2383"/>
                  </a:lnTo>
                  <a:lnTo>
                    <a:pt x="4796" y="2475"/>
                  </a:lnTo>
                  <a:lnTo>
                    <a:pt x="4643" y="2536"/>
                  </a:lnTo>
                  <a:lnTo>
                    <a:pt x="4460" y="2566"/>
                  </a:lnTo>
                  <a:lnTo>
                    <a:pt x="4277" y="2597"/>
                  </a:lnTo>
                  <a:lnTo>
                    <a:pt x="4094" y="2597"/>
                  </a:lnTo>
                  <a:lnTo>
                    <a:pt x="3880" y="2566"/>
                  </a:lnTo>
                  <a:lnTo>
                    <a:pt x="3696" y="2536"/>
                  </a:lnTo>
                  <a:lnTo>
                    <a:pt x="3483" y="2444"/>
                  </a:lnTo>
                  <a:lnTo>
                    <a:pt x="3238" y="2322"/>
                  </a:lnTo>
                  <a:lnTo>
                    <a:pt x="3024" y="2200"/>
                  </a:lnTo>
                  <a:lnTo>
                    <a:pt x="2841" y="2016"/>
                  </a:lnTo>
                  <a:lnTo>
                    <a:pt x="2902" y="1803"/>
                  </a:lnTo>
                  <a:lnTo>
                    <a:pt x="2963" y="1558"/>
                  </a:lnTo>
                  <a:lnTo>
                    <a:pt x="2994" y="1405"/>
                  </a:lnTo>
                  <a:lnTo>
                    <a:pt x="2963" y="1222"/>
                  </a:lnTo>
                  <a:lnTo>
                    <a:pt x="2933" y="1039"/>
                  </a:lnTo>
                  <a:lnTo>
                    <a:pt x="2841" y="886"/>
                  </a:lnTo>
                  <a:lnTo>
                    <a:pt x="2780" y="795"/>
                  </a:lnTo>
                  <a:lnTo>
                    <a:pt x="2688" y="733"/>
                  </a:lnTo>
                  <a:lnTo>
                    <a:pt x="2627" y="703"/>
                  </a:lnTo>
                  <a:lnTo>
                    <a:pt x="2505" y="672"/>
                  </a:lnTo>
                  <a:lnTo>
                    <a:pt x="2414" y="672"/>
                  </a:lnTo>
                  <a:lnTo>
                    <a:pt x="2322" y="703"/>
                  </a:lnTo>
                  <a:lnTo>
                    <a:pt x="2230" y="733"/>
                  </a:lnTo>
                  <a:lnTo>
                    <a:pt x="2139" y="795"/>
                  </a:lnTo>
                  <a:lnTo>
                    <a:pt x="2047" y="886"/>
                  </a:lnTo>
                  <a:lnTo>
                    <a:pt x="1986" y="978"/>
                  </a:lnTo>
                  <a:lnTo>
                    <a:pt x="1955" y="1100"/>
                  </a:lnTo>
                  <a:lnTo>
                    <a:pt x="1925" y="1222"/>
                  </a:lnTo>
                  <a:lnTo>
                    <a:pt x="1925" y="1405"/>
                  </a:lnTo>
                  <a:lnTo>
                    <a:pt x="1986" y="1589"/>
                  </a:lnTo>
                  <a:lnTo>
                    <a:pt x="2078" y="1711"/>
                  </a:lnTo>
                  <a:lnTo>
                    <a:pt x="2139" y="1864"/>
                  </a:lnTo>
                  <a:lnTo>
                    <a:pt x="2322" y="2108"/>
                  </a:lnTo>
                  <a:lnTo>
                    <a:pt x="2200" y="2352"/>
                  </a:lnTo>
                  <a:lnTo>
                    <a:pt x="2047" y="2566"/>
                  </a:lnTo>
                  <a:lnTo>
                    <a:pt x="1833" y="2749"/>
                  </a:lnTo>
                  <a:lnTo>
                    <a:pt x="1650" y="2933"/>
                  </a:lnTo>
                  <a:lnTo>
                    <a:pt x="1497" y="3024"/>
                  </a:lnTo>
                  <a:lnTo>
                    <a:pt x="1314" y="3116"/>
                  </a:lnTo>
                  <a:lnTo>
                    <a:pt x="1131" y="3177"/>
                  </a:lnTo>
                  <a:lnTo>
                    <a:pt x="947" y="3177"/>
                  </a:lnTo>
                  <a:lnTo>
                    <a:pt x="825" y="3116"/>
                  </a:lnTo>
                  <a:lnTo>
                    <a:pt x="734" y="3085"/>
                  </a:lnTo>
                  <a:lnTo>
                    <a:pt x="673" y="2994"/>
                  </a:lnTo>
                  <a:lnTo>
                    <a:pt x="581" y="2902"/>
                  </a:lnTo>
                  <a:lnTo>
                    <a:pt x="489" y="2719"/>
                  </a:lnTo>
                  <a:lnTo>
                    <a:pt x="428" y="2505"/>
                  </a:lnTo>
                  <a:lnTo>
                    <a:pt x="428" y="2261"/>
                  </a:lnTo>
                  <a:lnTo>
                    <a:pt x="459" y="1986"/>
                  </a:lnTo>
                  <a:lnTo>
                    <a:pt x="581" y="1467"/>
                  </a:lnTo>
                  <a:lnTo>
                    <a:pt x="153" y="1375"/>
                  </a:lnTo>
                  <a:lnTo>
                    <a:pt x="92" y="1650"/>
                  </a:lnTo>
                  <a:lnTo>
                    <a:pt x="31" y="1955"/>
                  </a:lnTo>
                  <a:lnTo>
                    <a:pt x="1" y="2261"/>
                  </a:lnTo>
                  <a:lnTo>
                    <a:pt x="1" y="2566"/>
                  </a:lnTo>
                  <a:lnTo>
                    <a:pt x="62" y="2749"/>
                  </a:lnTo>
                  <a:lnTo>
                    <a:pt x="92" y="2902"/>
                  </a:lnTo>
                  <a:lnTo>
                    <a:pt x="184" y="3055"/>
                  </a:lnTo>
                  <a:lnTo>
                    <a:pt x="275" y="3208"/>
                  </a:lnTo>
                  <a:lnTo>
                    <a:pt x="398" y="3330"/>
                  </a:lnTo>
                  <a:lnTo>
                    <a:pt x="520" y="3452"/>
                  </a:lnTo>
                  <a:lnTo>
                    <a:pt x="673" y="3513"/>
                  </a:lnTo>
                  <a:lnTo>
                    <a:pt x="856" y="3574"/>
                  </a:lnTo>
                  <a:lnTo>
                    <a:pt x="1039" y="3605"/>
                  </a:lnTo>
                  <a:lnTo>
                    <a:pt x="1253" y="3574"/>
                  </a:lnTo>
                  <a:lnTo>
                    <a:pt x="1467" y="3513"/>
                  </a:lnTo>
                  <a:lnTo>
                    <a:pt x="1681" y="3421"/>
                  </a:lnTo>
                  <a:lnTo>
                    <a:pt x="1894" y="3269"/>
                  </a:lnTo>
                  <a:lnTo>
                    <a:pt x="2108" y="3085"/>
                  </a:lnTo>
                  <a:lnTo>
                    <a:pt x="2322" y="2872"/>
                  </a:lnTo>
                  <a:lnTo>
                    <a:pt x="2475" y="2658"/>
                  </a:lnTo>
                  <a:lnTo>
                    <a:pt x="2658" y="2413"/>
                  </a:lnTo>
                  <a:lnTo>
                    <a:pt x="2872" y="2597"/>
                  </a:lnTo>
                  <a:lnTo>
                    <a:pt x="3086" y="2719"/>
                  </a:lnTo>
                  <a:lnTo>
                    <a:pt x="3330" y="2841"/>
                  </a:lnTo>
                  <a:lnTo>
                    <a:pt x="3574" y="2933"/>
                  </a:lnTo>
                  <a:lnTo>
                    <a:pt x="3819" y="2994"/>
                  </a:lnTo>
                  <a:lnTo>
                    <a:pt x="4063" y="3024"/>
                  </a:lnTo>
                  <a:lnTo>
                    <a:pt x="4307" y="3024"/>
                  </a:lnTo>
                  <a:lnTo>
                    <a:pt x="4552" y="2994"/>
                  </a:lnTo>
                  <a:lnTo>
                    <a:pt x="4766" y="2933"/>
                  </a:lnTo>
                  <a:lnTo>
                    <a:pt x="4979" y="2841"/>
                  </a:lnTo>
                  <a:lnTo>
                    <a:pt x="5193" y="2749"/>
                  </a:lnTo>
                  <a:lnTo>
                    <a:pt x="5376" y="2627"/>
                  </a:lnTo>
                  <a:lnTo>
                    <a:pt x="5590" y="2444"/>
                  </a:lnTo>
                  <a:lnTo>
                    <a:pt x="5743" y="2230"/>
                  </a:lnTo>
                  <a:lnTo>
                    <a:pt x="5865" y="1986"/>
                  </a:lnTo>
                  <a:lnTo>
                    <a:pt x="5957" y="1741"/>
                  </a:lnTo>
                  <a:lnTo>
                    <a:pt x="6262" y="1833"/>
                  </a:lnTo>
                  <a:lnTo>
                    <a:pt x="6568" y="1894"/>
                  </a:lnTo>
                  <a:lnTo>
                    <a:pt x="6904" y="1925"/>
                  </a:lnTo>
                  <a:lnTo>
                    <a:pt x="7209" y="1925"/>
                  </a:lnTo>
                  <a:lnTo>
                    <a:pt x="7576" y="1864"/>
                  </a:lnTo>
                  <a:lnTo>
                    <a:pt x="7912" y="1772"/>
                  </a:lnTo>
                  <a:lnTo>
                    <a:pt x="8217" y="1619"/>
                  </a:lnTo>
                  <a:lnTo>
                    <a:pt x="8462" y="1405"/>
                  </a:lnTo>
                  <a:lnTo>
                    <a:pt x="8584" y="1253"/>
                  </a:lnTo>
                  <a:lnTo>
                    <a:pt x="8675" y="1069"/>
                  </a:lnTo>
                  <a:lnTo>
                    <a:pt x="8736" y="886"/>
                  </a:lnTo>
                  <a:lnTo>
                    <a:pt x="8767" y="703"/>
                  </a:lnTo>
                  <a:lnTo>
                    <a:pt x="8767" y="520"/>
                  </a:lnTo>
                  <a:lnTo>
                    <a:pt x="8736" y="336"/>
                  </a:lnTo>
                  <a:lnTo>
                    <a:pt x="8706" y="1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3C4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50" name="Google Shape;550;p24"/>
          <p:cNvGrpSpPr/>
          <p:nvPr/>
        </p:nvGrpSpPr>
        <p:grpSpPr>
          <a:xfrm>
            <a:off x="-684534" y="367074"/>
            <a:ext cx="1461543" cy="945868"/>
            <a:chOff x="3136675" y="3151879"/>
            <a:chExt cx="774833" cy="501450"/>
          </a:xfrm>
        </p:grpSpPr>
        <p:sp>
          <p:nvSpPr>
            <p:cNvPr id="551" name="Google Shape;551;p24"/>
            <p:cNvSpPr/>
            <p:nvPr/>
          </p:nvSpPr>
          <p:spPr>
            <a:xfrm>
              <a:off x="3136675" y="3151879"/>
              <a:ext cx="774833" cy="501450"/>
            </a:xfrm>
            <a:custGeom>
              <a:avLst/>
              <a:gdLst/>
              <a:ahLst/>
              <a:cxnLst/>
              <a:rect l="l" t="t" r="r" b="b"/>
              <a:pathLst>
                <a:path w="17748" h="11486" extrusionOk="0">
                  <a:moveTo>
                    <a:pt x="11608" y="1"/>
                  </a:moveTo>
                  <a:lnTo>
                    <a:pt x="11333" y="31"/>
                  </a:lnTo>
                  <a:lnTo>
                    <a:pt x="10966" y="92"/>
                  </a:lnTo>
                  <a:lnTo>
                    <a:pt x="10569" y="215"/>
                  </a:lnTo>
                  <a:lnTo>
                    <a:pt x="10203" y="428"/>
                  </a:lnTo>
                  <a:lnTo>
                    <a:pt x="10020" y="551"/>
                  </a:lnTo>
                  <a:lnTo>
                    <a:pt x="9836" y="673"/>
                  </a:lnTo>
                  <a:lnTo>
                    <a:pt x="9653" y="856"/>
                  </a:lnTo>
                  <a:lnTo>
                    <a:pt x="9470" y="1039"/>
                  </a:lnTo>
                  <a:lnTo>
                    <a:pt x="9317" y="1253"/>
                  </a:lnTo>
                  <a:lnTo>
                    <a:pt x="9164" y="1497"/>
                  </a:lnTo>
                  <a:lnTo>
                    <a:pt x="9042" y="1742"/>
                  </a:lnTo>
                  <a:lnTo>
                    <a:pt x="8920" y="2047"/>
                  </a:lnTo>
                  <a:lnTo>
                    <a:pt x="8828" y="2383"/>
                  </a:lnTo>
                  <a:lnTo>
                    <a:pt x="8737" y="2719"/>
                  </a:lnTo>
                  <a:lnTo>
                    <a:pt x="8614" y="2444"/>
                  </a:lnTo>
                  <a:lnTo>
                    <a:pt x="8462" y="2108"/>
                  </a:lnTo>
                  <a:lnTo>
                    <a:pt x="8217" y="1742"/>
                  </a:lnTo>
                  <a:lnTo>
                    <a:pt x="8034" y="1528"/>
                  </a:lnTo>
                  <a:lnTo>
                    <a:pt x="7851" y="1314"/>
                  </a:lnTo>
                  <a:lnTo>
                    <a:pt x="7668" y="1162"/>
                  </a:lnTo>
                  <a:lnTo>
                    <a:pt x="7454" y="1009"/>
                  </a:lnTo>
                  <a:lnTo>
                    <a:pt x="7240" y="887"/>
                  </a:lnTo>
                  <a:lnTo>
                    <a:pt x="7026" y="764"/>
                  </a:lnTo>
                  <a:lnTo>
                    <a:pt x="6782" y="703"/>
                  </a:lnTo>
                  <a:lnTo>
                    <a:pt x="6568" y="642"/>
                  </a:lnTo>
                  <a:lnTo>
                    <a:pt x="6324" y="612"/>
                  </a:lnTo>
                  <a:lnTo>
                    <a:pt x="6079" y="581"/>
                  </a:lnTo>
                  <a:lnTo>
                    <a:pt x="5865" y="581"/>
                  </a:lnTo>
                  <a:lnTo>
                    <a:pt x="5621" y="612"/>
                  </a:lnTo>
                  <a:lnTo>
                    <a:pt x="5377" y="642"/>
                  </a:lnTo>
                  <a:lnTo>
                    <a:pt x="5163" y="703"/>
                  </a:lnTo>
                  <a:lnTo>
                    <a:pt x="4735" y="887"/>
                  </a:lnTo>
                  <a:lnTo>
                    <a:pt x="4308" y="1131"/>
                  </a:lnTo>
                  <a:lnTo>
                    <a:pt x="4124" y="1253"/>
                  </a:lnTo>
                  <a:lnTo>
                    <a:pt x="3972" y="1436"/>
                  </a:lnTo>
                  <a:lnTo>
                    <a:pt x="3788" y="1589"/>
                  </a:lnTo>
                  <a:lnTo>
                    <a:pt x="3636" y="1772"/>
                  </a:lnTo>
                  <a:lnTo>
                    <a:pt x="3513" y="1956"/>
                  </a:lnTo>
                  <a:lnTo>
                    <a:pt x="3391" y="2169"/>
                  </a:lnTo>
                  <a:lnTo>
                    <a:pt x="3300" y="2383"/>
                  </a:lnTo>
                  <a:lnTo>
                    <a:pt x="3208" y="2628"/>
                  </a:lnTo>
                  <a:lnTo>
                    <a:pt x="3177" y="2872"/>
                  </a:lnTo>
                  <a:lnTo>
                    <a:pt x="3116" y="3116"/>
                  </a:lnTo>
                  <a:lnTo>
                    <a:pt x="3116" y="3361"/>
                  </a:lnTo>
                  <a:lnTo>
                    <a:pt x="3116" y="3636"/>
                  </a:lnTo>
                  <a:lnTo>
                    <a:pt x="3177" y="3911"/>
                  </a:lnTo>
                  <a:lnTo>
                    <a:pt x="3239" y="4185"/>
                  </a:lnTo>
                  <a:lnTo>
                    <a:pt x="3239" y="4247"/>
                  </a:lnTo>
                  <a:lnTo>
                    <a:pt x="2994" y="4124"/>
                  </a:lnTo>
                  <a:lnTo>
                    <a:pt x="2689" y="4002"/>
                  </a:lnTo>
                  <a:lnTo>
                    <a:pt x="2322" y="3911"/>
                  </a:lnTo>
                  <a:lnTo>
                    <a:pt x="1895" y="3880"/>
                  </a:lnTo>
                  <a:lnTo>
                    <a:pt x="1650" y="3880"/>
                  </a:lnTo>
                  <a:lnTo>
                    <a:pt x="1436" y="3911"/>
                  </a:lnTo>
                  <a:lnTo>
                    <a:pt x="1223" y="3972"/>
                  </a:lnTo>
                  <a:lnTo>
                    <a:pt x="978" y="4063"/>
                  </a:lnTo>
                  <a:lnTo>
                    <a:pt x="795" y="4185"/>
                  </a:lnTo>
                  <a:lnTo>
                    <a:pt x="581" y="4338"/>
                  </a:lnTo>
                  <a:lnTo>
                    <a:pt x="398" y="4521"/>
                  </a:lnTo>
                  <a:lnTo>
                    <a:pt x="276" y="4735"/>
                  </a:lnTo>
                  <a:lnTo>
                    <a:pt x="153" y="4949"/>
                  </a:lnTo>
                  <a:lnTo>
                    <a:pt x="62" y="5193"/>
                  </a:lnTo>
                  <a:lnTo>
                    <a:pt x="31" y="5438"/>
                  </a:lnTo>
                  <a:lnTo>
                    <a:pt x="1" y="5682"/>
                  </a:lnTo>
                  <a:lnTo>
                    <a:pt x="31" y="5927"/>
                  </a:lnTo>
                  <a:lnTo>
                    <a:pt x="62" y="6171"/>
                  </a:lnTo>
                  <a:lnTo>
                    <a:pt x="153" y="6415"/>
                  </a:lnTo>
                  <a:lnTo>
                    <a:pt x="306" y="6660"/>
                  </a:lnTo>
                  <a:lnTo>
                    <a:pt x="489" y="6904"/>
                  </a:lnTo>
                  <a:lnTo>
                    <a:pt x="703" y="7118"/>
                  </a:lnTo>
                  <a:lnTo>
                    <a:pt x="1039" y="7271"/>
                  </a:lnTo>
                  <a:lnTo>
                    <a:pt x="1223" y="7362"/>
                  </a:lnTo>
                  <a:lnTo>
                    <a:pt x="1406" y="7393"/>
                  </a:lnTo>
                  <a:lnTo>
                    <a:pt x="1620" y="7454"/>
                  </a:lnTo>
                  <a:lnTo>
                    <a:pt x="1864" y="7484"/>
                  </a:lnTo>
                  <a:lnTo>
                    <a:pt x="2444" y="7484"/>
                  </a:lnTo>
                  <a:lnTo>
                    <a:pt x="2383" y="7576"/>
                  </a:lnTo>
                  <a:lnTo>
                    <a:pt x="2231" y="7820"/>
                  </a:lnTo>
                  <a:lnTo>
                    <a:pt x="2017" y="8217"/>
                  </a:lnTo>
                  <a:lnTo>
                    <a:pt x="1956" y="8431"/>
                  </a:lnTo>
                  <a:lnTo>
                    <a:pt x="1864" y="8676"/>
                  </a:lnTo>
                  <a:lnTo>
                    <a:pt x="1803" y="8951"/>
                  </a:lnTo>
                  <a:lnTo>
                    <a:pt x="1803" y="9225"/>
                  </a:lnTo>
                  <a:lnTo>
                    <a:pt x="1803" y="9500"/>
                  </a:lnTo>
                  <a:lnTo>
                    <a:pt x="1864" y="9775"/>
                  </a:lnTo>
                  <a:lnTo>
                    <a:pt x="1956" y="10081"/>
                  </a:lnTo>
                  <a:lnTo>
                    <a:pt x="2108" y="10356"/>
                  </a:lnTo>
                  <a:lnTo>
                    <a:pt x="2353" y="10600"/>
                  </a:lnTo>
                  <a:lnTo>
                    <a:pt x="2628" y="10875"/>
                  </a:lnTo>
                  <a:lnTo>
                    <a:pt x="2872" y="11028"/>
                  </a:lnTo>
                  <a:lnTo>
                    <a:pt x="3116" y="11150"/>
                  </a:lnTo>
                  <a:lnTo>
                    <a:pt x="3361" y="11272"/>
                  </a:lnTo>
                  <a:lnTo>
                    <a:pt x="3605" y="11364"/>
                  </a:lnTo>
                  <a:lnTo>
                    <a:pt x="3880" y="11425"/>
                  </a:lnTo>
                  <a:lnTo>
                    <a:pt x="4155" y="11455"/>
                  </a:lnTo>
                  <a:lnTo>
                    <a:pt x="4430" y="11486"/>
                  </a:lnTo>
                  <a:lnTo>
                    <a:pt x="4705" y="11455"/>
                  </a:lnTo>
                  <a:lnTo>
                    <a:pt x="5071" y="11425"/>
                  </a:lnTo>
                  <a:lnTo>
                    <a:pt x="5468" y="11302"/>
                  </a:lnTo>
                  <a:lnTo>
                    <a:pt x="5865" y="11150"/>
                  </a:lnTo>
                  <a:lnTo>
                    <a:pt x="6079" y="11028"/>
                  </a:lnTo>
                  <a:lnTo>
                    <a:pt x="6263" y="10905"/>
                  </a:lnTo>
                  <a:lnTo>
                    <a:pt x="6476" y="10753"/>
                  </a:lnTo>
                  <a:lnTo>
                    <a:pt x="6660" y="10569"/>
                  </a:lnTo>
                  <a:lnTo>
                    <a:pt x="6873" y="10386"/>
                  </a:lnTo>
                  <a:lnTo>
                    <a:pt x="7057" y="10142"/>
                  </a:lnTo>
                  <a:lnTo>
                    <a:pt x="7240" y="9867"/>
                  </a:lnTo>
                  <a:lnTo>
                    <a:pt x="7393" y="9592"/>
                  </a:lnTo>
                  <a:lnTo>
                    <a:pt x="7545" y="9256"/>
                  </a:lnTo>
                  <a:lnTo>
                    <a:pt x="7698" y="8920"/>
                  </a:lnTo>
                  <a:lnTo>
                    <a:pt x="7851" y="9164"/>
                  </a:lnTo>
                  <a:lnTo>
                    <a:pt x="8065" y="9439"/>
                  </a:lnTo>
                  <a:lnTo>
                    <a:pt x="8370" y="9775"/>
                  </a:lnTo>
                  <a:lnTo>
                    <a:pt x="8584" y="9928"/>
                  </a:lnTo>
                  <a:lnTo>
                    <a:pt x="8798" y="10111"/>
                  </a:lnTo>
                  <a:lnTo>
                    <a:pt x="9042" y="10264"/>
                  </a:lnTo>
                  <a:lnTo>
                    <a:pt x="9348" y="10417"/>
                  </a:lnTo>
                  <a:lnTo>
                    <a:pt x="9653" y="10539"/>
                  </a:lnTo>
                  <a:lnTo>
                    <a:pt x="10020" y="10661"/>
                  </a:lnTo>
                  <a:lnTo>
                    <a:pt x="10417" y="10753"/>
                  </a:lnTo>
                  <a:lnTo>
                    <a:pt x="10814" y="10814"/>
                  </a:lnTo>
                  <a:lnTo>
                    <a:pt x="11150" y="10844"/>
                  </a:lnTo>
                  <a:lnTo>
                    <a:pt x="11455" y="10814"/>
                  </a:lnTo>
                  <a:lnTo>
                    <a:pt x="11761" y="10722"/>
                  </a:lnTo>
                  <a:lnTo>
                    <a:pt x="12066" y="10630"/>
                  </a:lnTo>
                  <a:lnTo>
                    <a:pt x="12341" y="10508"/>
                  </a:lnTo>
                  <a:lnTo>
                    <a:pt x="12585" y="10356"/>
                  </a:lnTo>
                  <a:lnTo>
                    <a:pt x="12799" y="10142"/>
                  </a:lnTo>
                  <a:lnTo>
                    <a:pt x="13013" y="9928"/>
                  </a:lnTo>
                  <a:lnTo>
                    <a:pt x="13196" y="9714"/>
                  </a:lnTo>
                  <a:lnTo>
                    <a:pt x="13349" y="9439"/>
                  </a:lnTo>
                  <a:lnTo>
                    <a:pt x="13471" y="9164"/>
                  </a:lnTo>
                  <a:lnTo>
                    <a:pt x="13532" y="8889"/>
                  </a:lnTo>
                  <a:lnTo>
                    <a:pt x="13593" y="8584"/>
                  </a:lnTo>
                  <a:lnTo>
                    <a:pt x="13593" y="8279"/>
                  </a:lnTo>
                  <a:lnTo>
                    <a:pt x="13563" y="7973"/>
                  </a:lnTo>
                  <a:lnTo>
                    <a:pt x="13502" y="7668"/>
                  </a:lnTo>
                  <a:lnTo>
                    <a:pt x="13441" y="7484"/>
                  </a:lnTo>
                  <a:lnTo>
                    <a:pt x="13532" y="7515"/>
                  </a:lnTo>
                  <a:lnTo>
                    <a:pt x="13868" y="7607"/>
                  </a:lnTo>
                  <a:lnTo>
                    <a:pt x="14357" y="7668"/>
                  </a:lnTo>
                  <a:lnTo>
                    <a:pt x="15273" y="7668"/>
                  </a:lnTo>
                  <a:lnTo>
                    <a:pt x="15579" y="7607"/>
                  </a:lnTo>
                  <a:lnTo>
                    <a:pt x="15915" y="7545"/>
                  </a:lnTo>
                  <a:lnTo>
                    <a:pt x="16251" y="7423"/>
                  </a:lnTo>
                  <a:lnTo>
                    <a:pt x="16556" y="7271"/>
                  </a:lnTo>
                  <a:lnTo>
                    <a:pt x="16862" y="7087"/>
                  </a:lnTo>
                  <a:lnTo>
                    <a:pt x="17106" y="6843"/>
                  </a:lnTo>
                  <a:lnTo>
                    <a:pt x="17350" y="6537"/>
                  </a:lnTo>
                  <a:lnTo>
                    <a:pt x="17503" y="6293"/>
                  </a:lnTo>
                  <a:lnTo>
                    <a:pt x="17595" y="6049"/>
                  </a:lnTo>
                  <a:lnTo>
                    <a:pt x="17686" y="5804"/>
                  </a:lnTo>
                  <a:lnTo>
                    <a:pt x="17717" y="5529"/>
                  </a:lnTo>
                  <a:lnTo>
                    <a:pt x="17747" y="5285"/>
                  </a:lnTo>
                  <a:lnTo>
                    <a:pt x="17747" y="5041"/>
                  </a:lnTo>
                  <a:lnTo>
                    <a:pt x="17686" y="4796"/>
                  </a:lnTo>
                  <a:lnTo>
                    <a:pt x="17625" y="4552"/>
                  </a:lnTo>
                  <a:lnTo>
                    <a:pt x="17564" y="4308"/>
                  </a:lnTo>
                  <a:lnTo>
                    <a:pt x="17442" y="4063"/>
                  </a:lnTo>
                  <a:lnTo>
                    <a:pt x="17320" y="3849"/>
                  </a:lnTo>
                  <a:lnTo>
                    <a:pt x="17167" y="3636"/>
                  </a:lnTo>
                  <a:lnTo>
                    <a:pt x="16984" y="3452"/>
                  </a:lnTo>
                  <a:lnTo>
                    <a:pt x="16770" y="3300"/>
                  </a:lnTo>
                  <a:lnTo>
                    <a:pt x="16556" y="3147"/>
                  </a:lnTo>
                  <a:lnTo>
                    <a:pt x="16312" y="3025"/>
                  </a:lnTo>
                  <a:lnTo>
                    <a:pt x="16006" y="2903"/>
                  </a:lnTo>
                  <a:lnTo>
                    <a:pt x="15701" y="2841"/>
                  </a:lnTo>
                  <a:lnTo>
                    <a:pt x="15334" y="2811"/>
                  </a:lnTo>
                  <a:lnTo>
                    <a:pt x="14968" y="2811"/>
                  </a:lnTo>
                  <a:lnTo>
                    <a:pt x="14601" y="2872"/>
                  </a:lnTo>
                  <a:lnTo>
                    <a:pt x="14174" y="2994"/>
                  </a:lnTo>
                  <a:lnTo>
                    <a:pt x="13746" y="3177"/>
                  </a:lnTo>
                  <a:lnTo>
                    <a:pt x="13288" y="3422"/>
                  </a:lnTo>
                  <a:lnTo>
                    <a:pt x="13288" y="3422"/>
                  </a:lnTo>
                  <a:lnTo>
                    <a:pt x="13441" y="3208"/>
                  </a:lnTo>
                  <a:lnTo>
                    <a:pt x="13563" y="2933"/>
                  </a:lnTo>
                  <a:lnTo>
                    <a:pt x="13654" y="2597"/>
                  </a:lnTo>
                  <a:lnTo>
                    <a:pt x="13716" y="2169"/>
                  </a:lnTo>
                  <a:lnTo>
                    <a:pt x="13746" y="1956"/>
                  </a:lnTo>
                  <a:lnTo>
                    <a:pt x="13716" y="1742"/>
                  </a:lnTo>
                  <a:lnTo>
                    <a:pt x="13685" y="1528"/>
                  </a:lnTo>
                  <a:lnTo>
                    <a:pt x="13624" y="1284"/>
                  </a:lnTo>
                  <a:lnTo>
                    <a:pt x="13502" y="1070"/>
                  </a:lnTo>
                  <a:lnTo>
                    <a:pt x="13380" y="826"/>
                  </a:lnTo>
                  <a:lnTo>
                    <a:pt x="13196" y="612"/>
                  </a:lnTo>
                  <a:lnTo>
                    <a:pt x="12982" y="428"/>
                  </a:lnTo>
                  <a:lnTo>
                    <a:pt x="12738" y="276"/>
                  </a:lnTo>
                  <a:lnTo>
                    <a:pt x="12463" y="154"/>
                  </a:lnTo>
                  <a:lnTo>
                    <a:pt x="12188" y="62"/>
                  </a:lnTo>
                  <a:lnTo>
                    <a:pt x="11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3322045" y="3346592"/>
              <a:ext cx="382745" cy="157385"/>
            </a:xfrm>
            <a:custGeom>
              <a:avLst/>
              <a:gdLst/>
              <a:ahLst/>
              <a:cxnLst/>
              <a:rect l="l" t="t" r="r" b="b"/>
              <a:pathLst>
                <a:path w="8767" h="3605" extrusionOk="0">
                  <a:moveTo>
                    <a:pt x="5499" y="856"/>
                  </a:moveTo>
                  <a:lnTo>
                    <a:pt x="5529" y="917"/>
                  </a:lnTo>
                  <a:lnTo>
                    <a:pt x="5590" y="1008"/>
                  </a:lnTo>
                  <a:lnTo>
                    <a:pt x="5590" y="1069"/>
                  </a:lnTo>
                  <a:lnTo>
                    <a:pt x="5529" y="1008"/>
                  </a:lnTo>
                  <a:lnTo>
                    <a:pt x="5499" y="947"/>
                  </a:lnTo>
                  <a:lnTo>
                    <a:pt x="5499" y="856"/>
                  </a:lnTo>
                  <a:close/>
                  <a:moveTo>
                    <a:pt x="2475" y="1100"/>
                  </a:moveTo>
                  <a:lnTo>
                    <a:pt x="2505" y="1131"/>
                  </a:lnTo>
                  <a:lnTo>
                    <a:pt x="2536" y="1192"/>
                  </a:lnTo>
                  <a:lnTo>
                    <a:pt x="2566" y="1283"/>
                  </a:lnTo>
                  <a:lnTo>
                    <a:pt x="2536" y="1497"/>
                  </a:lnTo>
                  <a:lnTo>
                    <a:pt x="2505" y="1650"/>
                  </a:lnTo>
                  <a:lnTo>
                    <a:pt x="2505" y="1619"/>
                  </a:lnTo>
                  <a:lnTo>
                    <a:pt x="2383" y="1405"/>
                  </a:lnTo>
                  <a:lnTo>
                    <a:pt x="2353" y="1314"/>
                  </a:lnTo>
                  <a:lnTo>
                    <a:pt x="2353" y="1253"/>
                  </a:lnTo>
                  <a:lnTo>
                    <a:pt x="2383" y="1192"/>
                  </a:lnTo>
                  <a:lnTo>
                    <a:pt x="2414" y="1131"/>
                  </a:lnTo>
                  <a:lnTo>
                    <a:pt x="2475" y="1100"/>
                  </a:lnTo>
                  <a:close/>
                  <a:moveTo>
                    <a:pt x="8614" y="0"/>
                  </a:moveTo>
                  <a:lnTo>
                    <a:pt x="8248" y="245"/>
                  </a:lnTo>
                  <a:lnTo>
                    <a:pt x="8309" y="367"/>
                  </a:lnTo>
                  <a:lnTo>
                    <a:pt x="8339" y="459"/>
                  </a:lnTo>
                  <a:lnTo>
                    <a:pt x="8339" y="581"/>
                  </a:lnTo>
                  <a:lnTo>
                    <a:pt x="8339" y="703"/>
                  </a:lnTo>
                  <a:lnTo>
                    <a:pt x="8278" y="917"/>
                  </a:lnTo>
                  <a:lnTo>
                    <a:pt x="8156" y="1100"/>
                  </a:lnTo>
                  <a:lnTo>
                    <a:pt x="7973" y="1253"/>
                  </a:lnTo>
                  <a:lnTo>
                    <a:pt x="7728" y="1375"/>
                  </a:lnTo>
                  <a:lnTo>
                    <a:pt x="7484" y="1467"/>
                  </a:lnTo>
                  <a:lnTo>
                    <a:pt x="7179" y="1497"/>
                  </a:lnTo>
                  <a:lnTo>
                    <a:pt x="6873" y="1497"/>
                  </a:lnTo>
                  <a:lnTo>
                    <a:pt x="6598" y="1467"/>
                  </a:lnTo>
                  <a:lnTo>
                    <a:pt x="6323" y="1405"/>
                  </a:lnTo>
                  <a:lnTo>
                    <a:pt x="6048" y="1314"/>
                  </a:lnTo>
                  <a:lnTo>
                    <a:pt x="6018" y="1100"/>
                  </a:lnTo>
                  <a:lnTo>
                    <a:pt x="5987" y="886"/>
                  </a:lnTo>
                  <a:lnTo>
                    <a:pt x="5896" y="703"/>
                  </a:lnTo>
                  <a:lnTo>
                    <a:pt x="5774" y="550"/>
                  </a:lnTo>
                  <a:lnTo>
                    <a:pt x="5621" y="459"/>
                  </a:lnTo>
                  <a:lnTo>
                    <a:pt x="5376" y="459"/>
                  </a:lnTo>
                  <a:lnTo>
                    <a:pt x="5285" y="489"/>
                  </a:lnTo>
                  <a:lnTo>
                    <a:pt x="5224" y="550"/>
                  </a:lnTo>
                  <a:lnTo>
                    <a:pt x="5163" y="642"/>
                  </a:lnTo>
                  <a:lnTo>
                    <a:pt x="5102" y="733"/>
                  </a:lnTo>
                  <a:lnTo>
                    <a:pt x="5071" y="825"/>
                  </a:lnTo>
                  <a:lnTo>
                    <a:pt x="5071" y="947"/>
                  </a:lnTo>
                  <a:lnTo>
                    <a:pt x="5102" y="1069"/>
                  </a:lnTo>
                  <a:lnTo>
                    <a:pt x="5163" y="1222"/>
                  </a:lnTo>
                  <a:lnTo>
                    <a:pt x="5254" y="1344"/>
                  </a:lnTo>
                  <a:lnTo>
                    <a:pt x="5376" y="1436"/>
                  </a:lnTo>
                  <a:lnTo>
                    <a:pt x="5468" y="1497"/>
                  </a:lnTo>
                  <a:lnTo>
                    <a:pt x="5590" y="1558"/>
                  </a:lnTo>
                  <a:lnTo>
                    <a:pt x="5529" y="1772"/>
                  </a:lnTo>
                  <a:lnTo>
                    <a:pt x="5407" y="1955"/>
                  </a:lnTo>
                  <a:lnTo>
                    <a:pt x="5285" y="2139"/>
                  </a:lnTo>
                  <a:lnTo>
                    <a:pt x="5132" y="2291"/>
                  </a:lnTo>
                  <a:lnTo>
                    <a:pt x="4979" y="2383"/>
                  </a:lnTo>
                  <a:lnTo>
                    <a:pt x="4796" y="2475"/>
                  </a:lnTo>
                  <a:lnTo>
                    <a:pt x="4643" y="2536"/>
                  </a:lnTo>
                  <a:lnTo>
                    <a:pt x="4460" y="2566"/>
                  </a:lnTo>
                  <a:lnTo>
                    <a:pt x="4277" y="2597"/>
                  </a:lnTo>
                  <a:lnTo>
                    <a:pt x="4094" y="2597"/>
                  </a:lnTo>
                  <a:lnTo>
                    <a:pt x="3880" y="2566"/>
                  </a:lnTo>
                  <a:lnTo>
                    <a:pt x="3696" y="2536"/>
                  </a:lnTo>
                  <a:lnTo>
                    <a:pt x="3483" y="2444"/>
                  </a:lnTo>
                  <a:lnTo>
                    <a:pt x="3238" y="2322"/>
                  </a:lnTo>
                  <a:lnTo>
                    <a:pt x="3024" y="2200"/>
                  </a:lnTo>
                  <a:lnTo>
                    <a:pt x="2841" y="2016"/>
                  </a:lnTo>
                  <a:lnTo>
                    <a:pt x="2902" y="1803"/>
                  </a:lnTo>
                  <a:lnTo>
                    <a:pt x="2963" y="1558"/>
                  </a:lnTo>
                  <a:lnTo>
                    <a:pt x="2994" y="1405"/>
                  </a:lnTo>
                  <a:lnTo>
                    <a:pt x="2963" y="1222"/>
                  </a:lnTo>
                  <a:lnTo>
                    <a:pt x="2933" y="1039"/>
                  </a:lnTo>
                  <a:lnTo>
                    <a:pt x="2841" y="886"/>
                  </a:lnTo>
                  <a:lnTo>
                    <a:pt x="2780" y="795"/>
                  </a:lnTo>
                  <a:lnTo>
                    <a:pt x="2688" y="733"/>
                  </a:lnTo>
                  <a:lnTo>
                    <a:pt x="2627" y="703"/>
                  </a:lnTo>
                  <a:lnTo>
                    <a:pt x="2505" y="672"/>
                  </a:lnTo>
                  <a:lnTo>
                    <a:pt x="2414" y="672"/>
                  </a:lnTo>
                  <a:lnTo>
                    <a:pt x="2322" y="703"/>
                  </a:lnTo>
                  <a:lnTo>
                    <a:pt x="2230" y="733"/>
                  </a:lnTo>
                  <a:lnTo>
                    <a:pt x="2139" y="795"/>
                  </a:lnTo>
                  <a:lnTo>
                    <a:pt x="2047" y="886"/>
                  </a:lnTo>
                  <a:lnTo>
                    <a:pt x="1986" y="978"/>
                  </a:lnTo>
                  <a:lnTo>
                    <a:pt x="1955" y="1100"/>
                  </a:lnTo>
                  <a:lnTo>
                    <a:pt x="1925" y="1222"/>
                  </a:lnTo>
                  <a:lnTo>
                    <a:pt x="1925" y="1405"/>
                  </a:lnTo>
                  <a:lnTo>
                    <a:pt x="1986" y="1589"/>
                  </a:lnTo>
                  <a:lnTo>
                    <a:pt x="2078" y="1711"/>
                  </a:lnTo>
                  <a:lnTo>
                    <a:pt x="2139" y="1864"/>
                  </a:lnTo>
                  <a:lnTo>
                    <a:pt x="2322" y="2108"/>
                  </a:lnTo>
                  <a:lnTo>
                    <a:pt x="2200" y="2352"/>
                  </a:lnTo>
                  <a:lnTo>
                    <a:pt x="2047" y="2566"/>
                  </a:lnTo>
                  <a:lnTo>
                    <a:pt x="1833" y="2749"/>
                  </a:lnTo>
                  <a:lnTo>
                    <a:pt x="1650" y="2933"/>
                  </a:lnTo>
                  <a:lnTo>
                    <a:pt x="1497" y="3024"/>
                  </a:lnTo>
                  <a:lnTo>
                    <a:pt x="1314" y="3116"/>
                  </a:lnTo>
                  <a:lnTo>
                    <a:pt x="1131" y="3177"/>
                  </a:lnTo>
                  <a:lnTo>
                    <a:pt x="947" y="3177"/>
                  </a:lnTo>
                  <a:lnTo>
                    <a:pt x="825" y="3116"/>
                  </a:lnTo>
                  <a:lnTo>
                    <a:pt x="734" y="3085"/>
                  </a:lnTo>
                  <a:lnTo>
                    <a:pt x="673" y="2994"/>
                  </a:lnTo>
                  <a:lnTo>
                    <a:pt x="581" y="2902"/>
                  </a:lnTo>
                  <a:lnTo>
                    <a:pt x="489" y="2719"/>
                  </a:lnTo>
                  <a:lnTo>
                    <a:pt x="428" y="2505"/>
                  </a:lnTo>
                  <a:lnTo>
                    <a:pt x="428" y="2261"/>
                  </a:lnTo>
                  <a:lnTo>
                    <a:pt x="459" y="1986"/>
                  </a:lnTo>
                  <a:lnTo>
                    <a:pt x="581" y="1467"/>
                  </a:lnTo>
                  <a:lnTo>
                    <a:pt x="153" y="1375"/>
                  </a:lnTo>
                  <a:lnTo>
                    <a:pt x="92" y="1650"/>
                  </a:lnTo>
                  <a:lnTo>
                    <a:pt x="31" y="1955"/>
                  </a:lnTo>
                  <a:lnTo>
                    <a:pt x="1" y="2261"/>
                  </a:lnTo>
                  <a:lnTo>
                    <a:pt x="1" y="2566"/>
                  </a:lnTo>
                  <a:lnTo>
                    <a:pt x="62" y="2749"/>
                  </a:lnTo>
                  <a:lnTo>
                    <a:pt x="92" y="2902"/>
                  </a:lnTo>
                  <a:lnTo>
                    <a:pt x="184" y="3055"/>
                  </a:lnTo>
                  <a:lnTo>
                    <a:pt x="275" y="3208"/>
                  </a:lnTo>
                  <a:lnTo>
                    <a:pt x="398" y="3330"/>
                  </a:lnTo>
                  <a:lnTo>
                    <a:pt x="520" y="3452"/>
                  </a:lnTo>
                  <a:lnTo>
                    <a:pt x="673" y="3513"/>
                  </a:lnTo>
                  <a:lnTo>
                    <a:pt x="856" y="3574"/>
                  </a:lnTo>
                  <a:lnTo>
                    <a:pt x="1039" y="3605"/>
                  </a:lnTo>
                  <a:lnTo>
                    <a:pt x="1253" y="3574"/>
                  </a:lnTo>
                  <a:lnTo>
                    <a:pt x="1467" y="3513"/>
                  </a:lnTo>
                  <a:lnTo>
                    <a:pt x="1681" y="3421"/>
                  </a:lnTo>
                  <a:lnTo>
                    <a:pt x="1894" y="3269"/>
                  </a:lnTo>
                  <a:lnTo>
                    <a:pt x="2108" y="3085"/>
                  </a:lnTo>
                  <a:lnTo>
                    <a:pt x="2322" y="2872"/>
                  </a:lnTo>
                  <a:lnTo>
                    <a:pt x="2475" y="2658"/>
                  </a:lnTo>
                  <a:lnTo>
                    <a:pt x="2658" y="2413"/>
                  </a:lnTo>
                  <a:lnTo>
                    <a:pt x="2872" y="2597"/>
                  </a:lnTo>
                  <a:lnTo>
                    <a:pt x="3086" y="2719"/>
                  </a:lnTo>
                  <a:lnTo>
                    <a:pt x="3330" y="2841"/>
                  </a:lnTo>
                  <a:lnTo>
                    <a:pt x="3574" y="2933"/>
                  </a:lnTo>
                  <a:lnTo>
                    <a:pt x="3819" y="2994"/>
                  </a:lnTo>
                  <a:lnTo>
                    <a:pt x="4063" y="3024"/>
                  </a:lnTo>
                  <a:lnTo>
                    <a:pt x="4307" y="3024"/>
                  </a:lnTo>
                  <a:lnTo>
                    <a:pt x="4552" y="2994"/>
                  </a:lnTo>
                  <a:lnTo>
                    <a:pt x="4766" y="2933"/>
                  </a:lnTo>
                  <a:lnTo>
                    <a:pt x="4979" y="2841"/>
                  </a:lnTo>
                  <a:lnTo>
                    <a:pt x="5193" y="2749"/>
                  </a:lnTo>
                  <a:lnTo>
                    <a:pt x="5376" y="2627"/>
                  </a:lnTo>
                  <a:lnTo>
                    <a:pt x="5590" y="2444"/>
                  </a:lnTo>
                  <a:lnTo>
                    <a:pt x="5743" y="2230"/>
                  </a:lnTo>
                  <a:lnTo>
                    <a:pt x="5865" y="1986"/>
                  </a:lnTo>
                  <a:lnTo>
                    <a:pt x="5957" y="1741"/>
                  </a:lnTo>
                  <a:lnTo>
                    <a:pt x="6262" y="1833"/>
                  </a:lnTo>
                  <a:lnTo>
                    <a:pt x="6568" y="1894"/>
                  </a:lnTo>
                  <a:lnTo>
                    <a:pt x="6904" y="1925"/>
                  </a:lnTo>
                  <a:lnTo>
                    <a:pt x="7209" y="1925"/>
                  </a:lnTo>
                  <a:lnTo>
                    <a:pt x="7576" y="1864"/>
                  </a:lnTo>
                  <a:lnTo>
                    <a:pt x="7912" y="1772"/>
                  </a:lnTo>
                  <a:lnTo>
                    <a:pt x="8217" y="1619"/>
                  </a:lnTo>
                  <a:lnTo>
                    <a:pt x="8462" y="1405"/>
                  </a:lnTo>
                  <a:lnTo>
                    <a:pt x="8584" y="1253"/>
                  </a:lnTo>
                  <a:lnTo>
                    <a:pt x="8675" y="1069"/>
                  </a:lnTo>
                  <a:lnTo>
                    <a:pt x="8736" y="886"/>
                  </a:lnTo>
                  <a:lnTo>
                    <a:pt x="8767" y="703"/>
                  </a:lnTo>
                  <a:lnTo>
                    <a:pt x="8767" y="520"/>
                  </a:lnTo>
                  <a:lnTo>
                    <a:pt x="8736" y="336"/>
                  </a:lnTo>
                  <a:lnTo>
                    <a:pt x="8706" y="1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3C4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6135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/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/>
              <a:buNone/>
              <a:defRPr sz="24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5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5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5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5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5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5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5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865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465">
                <a:latin typeface="Raleway" panose="020B0403030101060003"/>
                <a:ea typeface="Raleway" panose="020B0403030101060003"/>
                <a:cs typeface="Raleway" panose="020B0403030101060003"/>
                <a:sym typeface="Raleway" panose="020B0403030101060003"/>
              </a:defRPr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  <a:endParaRPr kumimoji="1"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8C59-F4A7-7945-AB06-8A2D20AD3A05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242B-6AEF-914C-9316-A883906DF9A8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642E-AD19-4D50-BD3F-22CC541458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BFBDE-3F12-4A4F-A666-69A0BCA7DE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642E-AD19-4D50-BD3F-22CC541458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BFBDE-3F12-4A4F-A666-69A0BCA7DE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642E-AD19-4D50-BD3F-22CC541458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BFBDE-3F12-4A4F-A666-69A0BCA7DE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642E-AD19-4D50-BD3F-22CC541458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BFBDE-3F12-4A4F-A666-69A0BCA7DE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642E-AD19-4D50-BD3F-22CC541458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BFBDE-3F12-4A4F-A666-69A0BCA7DE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642E-AD19-4D50-BD3F-22CC541458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BFBDE-3F12-4A4F-A666-69A0BCA7DE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642E-AD19-4D50-BD3F-22CC541458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BFBDE-3F12-4A4F-A666-69A0BCA7DE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642E-AD19-4D50-BD3F-22CC541458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BFBDE-3F12-4A4F-A666-69A0BCA7DE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642E-AD19-4D50-BD3F-22CC541458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BFBDE-3F12-4A4F-A666-69A0BCA7DE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8C59-F4A7-7945-AB06-8A2D20AD3A05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242B-6AEF-914C-9316-A883906DF9A8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642E-AD19-4D50-BD3F-22CC541458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BFBDE-3F12-4A4F-A666-69A0BCA7DE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9642E-AD19-4D50-BD3F-22CC541458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BFBDE-3F12-4A4F-A666-69A0BCA7DEA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8406" y="4512376"/>
            <a:ext cx="8639776" cy="90019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8406" y="1720884"/>
            <a:ext cx="8639775" cy="2734693"/>
          </a:xfrm>
          <a:noFill/>
        </p:spPr>
        <p:txBody>
          <a:bodyPr anchor="b">
            <a:normAutofit/>
          </a:bodyPr>
          <a:lstStyle>
            <a:lvl1pPr algn="l">
              <a:defRPr sz="3200" spc="53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2474" y="2413788"/>
            <a:ext cx="8085116" cy="273752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2474" y="1351721"/>
            <a:ext cx="8085118" cy="99391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817" y="1272209"/>
            <a:ext cx="9164725" cy="1033670"/>
          </a:xfrm>
        </p:spPr>
        <p:txBody>
          <a:bodyPr anchor="b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5817" y="2425148"/>
            <a:ext cx="4188635" cy="316064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355" y="2425148"/>
            <a:ext cx="4188635" cy="316064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442" y="600817"/>
            <a:ext cx="10079497" cy="1168706"/>
          </a:xfrm>
        </p:spPr>
        <p:txBody>
          <a:bodyPr anchor="b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7442" y="1798488"/>
            <a:ext cx="4599587" cy="66849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442" y="2777279"/>
            <a:ext cx="4599587" cy="327693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7352" y="1798488"/>
            <a:ext cx="4599588" cy="66849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97352" y="2777279"/>
            <a:ext cx="4599588" cy="327693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6571185" y="2593591"/>
            <a:ext cx="4525755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7503" y="2593591"/>
            <a:ext cx="4509526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121" y="1391478"/>
            <a:ext cx="3288432" cy="1951414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3235" y="920080"/>
            <a:ext cx="5312467" cy="502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0121" y="3566727"/>
            <a:ext cx="3288432" cy="1766325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33198" y="931857"/>
            <a:ext cx="4305523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8C59-F4A7-7945-AB06-8A2D20AD3A05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242B-6AEF-914C-9316-A883906DF9A8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120" y="1391478"/>
            <a:ext cx="3322510" cy="2037522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 useBgFill="1"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07143" y="931857"/>
            <a:ext cx="5351659" cy="49963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0120" y="3742792"/>
            <a:ext cx="3322510" cy="1590261"/>
          </a:xfr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33198" y="931857"/>
            <a:ext cx="4305523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8" y="1255172"/>
            <a:ext cx="9297346" cy="1050707"/>
          </a:xfrm>
        </p:spPr>
        <p:txBody>
          <a:bodyPr anchor="b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4338" y="2419468"/>
            <a:ext cx="9297346" cy="3254356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6961" y="1414196"/>
            <a:ext cx="1817441" cy="410060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6042" y="1414196"/>
            <a:ext cx="7780919" cy="410060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3C08-3A7E-4798-B88A-45BCFE162EAF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1A09-A948-4876-B901-A5E7467ED59A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3C08-3A7E-4798-B88A-45BCFE162EAF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1A09-A948-4876-B901-A5E7467ED59A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3C08-3A7E-4798-B88A-45BCFE162EAF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1A09-A948-4876-B901-A5E7467ED59A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3C08-3A7E-4798-B88A-45BCFE162EAF}" type="datetimeFigureOut">
              <a:rPr lang="zh-HK" altLang="en-US" smtClean="0"/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1A09-A948-4876-B901-A5E7467ED59A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3C08-3A7E-4798-B88A-45BCFE162EAF}" type="datetimeFigureOut">
              <a:rPr lang="zh-HK" altLang="en-US" smtClean="0"/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1A09-A948-4876-B901-A5E7467ED59A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3C08-3A7E-4798-B88A-45BCFE162EAF}" type="datetimeFigureOut">
              <a:rPr lang="zh-HK" altLang="en-US" smtClean="0"/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1A09-A948-4876-B901-A5E7467ED59A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3C08-3A7E-4798-B88A-45BCFE162EAF}" type="datetimeFigureOut">
              <a:rPr lang="zh-HK" altLang="en-US" smtClean="0"/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1A09-A948-4876-B901-A5E7467ED59A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8C59-F4A7-7945-AB06-8A2D20AD3A05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242B-6AEF-914C-9316-A883906DF9A8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3C08-3A7E-4798-B88A-45BCFE162EAF}" type="datetimeFigureOut">
              <a:rPr lang="zh-HK" altLang="en-US" smtClean="0"/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1A09-A948-4876-B901-A5E7467ED59A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3C08-3A7E-4798-B88A-45BCFE162EAF}" type="datetimeFigureOut">
              <a:rPr lang="zh-HK" altLang="en-US" smtClean="0"/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1A09-A948-4876-B901-A5E7467ED59A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3C08-3A7E-4798-B88A-45BCFE162EAF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1A09-A948-4876-B901-A5E7467ED59A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3C08-3A7E-4798-B88A-45BCFE162EAF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E1A09-A948-4876-B901-A5E7467ED59A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4"/>
          <p:cNvGrpSpPr/>
          <p:nvPr/>
        </p:nvGrpSpPr>
        <p:grpSpPr>
          <a:xfrm rot="-5400000">
            <a:off x="1114685" y="1605527"/>
            <a:ext cx="3874000" cy="4103772"/>
            <a:chOff x="4577725" y="517532"/>
            <a:chExt cx="2905500" cy="2611650"/>
          </a:xfrm>
        </p:grpSpPr>
        <p:cxnSp>
          <p:nvCxnSpPr>
            <p:cNvPr id="90" name="Google Shape;90;p4"/>
            <p:cNvCxnSpPr/>
            <p:nvPr/>
          </p:nvCxnSpPr>
          <p:spPr>
            <a:xfrm>
              <a:off x="4596775" y="552450"/>
              <a:ext cx="2857500" cy="0"/>
            </a:xfrm>
            <a:prstGeom prst="straightConnector1">
              <a:avLst/>
            </a:prstGeom>
            <a:noFill/>
            <a:ln w="76200" cap="flat" cmpd="sng">
              <a:solidFill>
                <a:srgbClr val="F7786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 rot="5400000">
              <a:off x="7306700" y="664982"/>
              <a:ext cx="294900" cy="0"/>
            </a:xfrm>
            <a:prstGeom prst="straightConnector1">
              <a:avLst/>
            </a:prstGeom>
            <a:noFill/>
            <a:ln w="76200" cap="flat" cmpd="sng">
              <a:solidFill>
                <a:srgbClr val="F7786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4"/>
            <p:cNvCxnSpPr/>
            <p:nvPr/>
          </p:nvCxnSpPr>
          <p:spPr>
            <a:xfrm>
              <a:off x="4615825" y="542925"/>
              <a:ext cx="0" cy="2533800"/>
            </a:xfrm>
            <a:prstGeom prst="straightConnector1">
              <a:avLst/>
            </a:prstGeom>
            <a:noFill/>
            <a:ln w="76200" cap="flat" cmpd="sng">
              <a:solidFill>
                <a:srgbClr val="F7786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4"/>
            <p:cNvCxnSpPr/>
            <p:nvPr/>
          </p:nvCxnSpPr>
          <p:spPr>
            <a:xfrm>
              <a:off x="4577725" y="3095625"/>
              <a:ext cx="2905500" cy="0"/>
            </a:xfrm>
            <a:prstGeom prst="straightConnector1">
              <a:avLst/>
            </a:prstGeom>
            <a:noFill/>
            <a:ln w="76200" cap="flat" cmpd="sng">
              <a:solidFill>
                <a:srgbClr val="F7786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4"/>
            <p:cNvCxnSpPr/>
            <p:nvPr/>
          </p:nvCxnSpPr>
          <p:spPr>
            <a:xfrm rot="5400000">
              <a:off x="7301835" y="2976931"/>
              <a:ext cx="304500" cy="0"/>
            </a:xfrm>
            <a:prstGeom prst="straightConnector1">
              <a:avLst/>
            </a:prstGeom>
            <a:noFill/>
            <a:ln w="76200" cap="flat" cmpd="sng">
              <a:solidFill>
                <a:srgbClr val="F7786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" name="Google Shape;95;p4"/>
          <p:cNvSpPr/>
          <p:nvPr/>
        </p:nvSpPr>
        <p:spPr>
          <a:xfrm>
            <a:off x="-412767" y="-546300"/>
            <a:ext cx="1873200" cy="1873200"/>
          </a:xfrm>
          <a:prstGeom prst="ellipse">
            <a:avLst/>
          </a:prstGeom>
          <a:solidFill>
            <a:srgbClr val="1878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4"/>
          <p:cNvSpPr/>
          <p:nvPr/>
        </p:nvSpPr>
        <p:spPr>
          <a:xfrm>
            <a:off x="4982518" y="6181280"/>
            <a:ext cx="2226933" cy="1113467"/>
          </a:xfrm>
          <a:custGeom>
            <a:avLst/>
            <a:gdLst/>
            <a:ahLst/>
            <a:cxnLst/>
            <a:rect l="l" t="t" r="r" b="b"/>
            <a:pathLst>
              <a:path w="66808" h="33404" extrusionOk="0">
                <a:moveTo>
                  <a:pt x="33404" y="0"/>
                </a:moveTo>
                <a:cubicBezTo>
                  <a:pt x="14959" y="0"/>
                  <a:pt x="0" y="14959"/>
                  <a:pt x="0" y="33404"/>
                </a:cubicBezTo>
                <a:lnTo>
                  <a:pt x="66808" y="33404"/>
                </a:lnTo>
                <a:cubicBezTo>
                  <a:pt x="66808" y="14959"/>
                  <a:pt x="51849" y="0"/>
                  <a:pt x="33404" y="0"/>
                </a:cubicBezTo>
                <a:close/>
              </a:path>
            </a:pathLst>
          </a:custGeom>
          <a:solidFill>
            <a:srgbClr val="1878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4"/>
          <p:cNvGrpSpPr/>
          <p:nvPr/>
        </p:nvGrpSpPr>
        <p:grpSpPr>
          <a:xfrm>
            <a:off x="711933" y="4148300"/>
            <a:ext cx="646567" cy="1827000"/>
            <a:chOff x="3973200" y="1692800"/>
            <a:chExt cx="484925" cy="1370250"/>
          </a:xfrm>
        </p:grpSpPr>
        <p:sp>
          <p:nvSpPr>
            <p:cNvPr id="98" name="Google Shape;98;p4"/>
            <p:cNvSpPr/>
            <p:nvPr/>
          </p:nvSpPr>
          <p:spPr>
            <a:xfrm>
              <a:off x="3973200" y="1692800"/>
              <a:ext cx="58650" cy="50250"/>
            </a:xfrm>
            <a:custGeom>
              <a:avLst/>
              <a:gdLst/>
              <a:ahLst/>
              <a:cxnLst/>
              <a:rect l="l" t="t" r="r" b="b"/>
              <a:pathLst>
                <a:path w="2346" h="2010" extrusionOk="0">
                  <a:moveTo>
                    <a:pt x="1332" y="0"/>
                  </a:moveTo>
                  <a:cubicBezTo>
                    <a:pt x="444" y="0"/>
                    <a:pt x="1" y="1078"/>
                    <a:pt x="634" y="1712"/>
                  </a:cubicBezTo>
                  <a:cubicBezTo>
                    <a:pt x="841" y="1918"/>
                    <a:pt x="1094" y="2010"/>
                    <a:pt x="1341" y="2010"/>
                  </a:cubicBezTo>
                  <a:cubicBezTo>
                    <a:pt x="1855" y="2010"/>
                    <a:pt x="2346" y="1613"/>
                    <a:pt x="2346" y="1014"/>
                  </a:cubicBezTo>
                  <a:cubicBezTo>
                    <a:pt x="2346" y="444"/>
                    <a:pt x="1902" y="0"/>
                    <a:pt x="1332" y="0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3973200" y="1882800"/>
              <a:ext cx="58650" cy="48825"/>
            </a:xfrm>
            <a:custGeom>
              <a:avLst/>
              <a:gdLst/>
              <a:ahLst/>
              <a:cxnLst/>
              <a:rect l="l" t="t" r="r" b="b"/>
              <a:pathLst>
                <a:path w="2346" h="1953" extrusionOk="0">
                  <a:moveTo>
                    <a:pt x="1440" y="0"/>
                  </a:moveTo>
                  <a:cubicBezTo>
                    <a:pt x="1404" y="0"/>
                    <a:pt x="1368" y="2"/>
                    <a:pt x="1332" y="6"/>
                  </a:cubicBezTo>
                  <a:cubicBezTo>
                    <a:pt x="444" y="6"/>
                    <a:pt x="1" y="1084"/>
                    <a:pt x="634" y="1654"/>
                  </a:cubicBezTo>
                  <a:cubicBezTo>
                    <a:pt x="841" y="1861"/>
                    <a:pt x="1094" y="1953"/>
                    <a:pt x="1341" y="1953"/>
                  </a:cubicBezTo>
                  <a:cubicBezTo>
                    <a:pt x="1855" y="1953"/>
                    <a:pt x="2346" y="1556"/>
                    <a:pt x="2346" y="957"/>
                  </a:cubicBezTo>
                  <a:cubicBezTo>
                    <a:pt x="2346" y="423"/>
                    <a:pt x="1957" y="0"/>
                    <a:pt x="1440" y="0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3981125" y="2069925"/>
              <a:ext cx="50725" cy="50750"/>
            </a:xfrm>
            <a:custGeom>
              <a:avLst/>
              <a:gdLst/>
              <a:ahLst/>
              <a:cxnLst/>
              <a:rect l="l" t="t" r="r" b="b"/>
              <a:pathLst>
                <a:path w="2029" h="2030" extrusionOk="0">
                  <a:moveTo>
                    <a:pt x="1015" y="1"/>
                  </a:moveTo>
                  <a:cubicBezTo>
                    <a:pt x="444" y="1"/>
                    <a:pt x="1" y="444"/>
                    <a:pt x="1" y="1015"/>
                  </a:cubicBezTo>
                  <a:cubicBezTo>
                    <a:pt x="1" y="1585"/>
                    <a:pt x="444" y="2029"/>
                    <a:pt x="1015" y="2029"/>
                  </a:cubicBezTo>
                  <a:cubicBezTo>
                    <a:pt x="1585" y="2029"/>
                    <a:pt x="2029" y="1585"/>
                    <a:pt x="2029" y="1015"/>
                  </a:cubicBezTo>
                  <a:cubicBezTo>
                    <a:pt x="2029" y="444"/>
                    <a:pt x="1585" y="1"/>
                    <a:pt x="1015" y="1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3973200" y="2258500"/>
              <a:ext cx="58650" cy="50275"/>
            </a:xfrm>
            <a:custGeom>
              <a:avLst/>
              <a:gdLst/>
              <a:ahLst/>
              <a:cxnLst/>
              <a:rect l="l" t="t" r="r" b="b"/>
              <a:pathLst>
                <a:path w="2346" h="2011" extrusionOk="0">
                  <a:moveTo>
                    <a:pt x="1332" y="1"/>
                  </a:moveTo>
                  <a:cubicBezTo>
                    <a:pt x="444" y="1"/>
                    <a:pt x="1" y="1078"/>
                    <a:pt x="634" y="1712"/>
                  </a:cubicBezTo>
                  <a:cubicBezTo>
                    <a:pt x="841" y="1918"/>
                    <a:pt x="1094" y="2010"/>
                    <a:pt x="1341" y="2010"/>
                  </a:cubicBezTo>
                  <a:cubicBezTo>
                    <a:pt x="1855" y="2010"/>
                    <a:pt x="2346" y="1614"/>
                    <a:pt x="2346" y="1015"/>
                  </a:cubicBezTo>
                  <a:cubicBezTo>
                    <a:pt x="2346" y="444"/>
                    <a:pt x="1902" y="1"/>
                    <a:pt x="1332" y="1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3981125" y="2447075"/>
              <a:ext cx="50725" cy="50725"/>
            </a:xfrm>
            <a:custGeom>
              <a:avLst/>
              <a:gdLst/>
              <a:ahLst/>
              <a:cxnLst/>
              <a:rect l="l" t="t" r="r" b="b"/>
              <a:pathLst>
                <a:path w="2029" h="2029" extrusionOk="0">
                  <a:moveTo>
                    <a:pt x="1015" y="0"/>
                  </a:moveTo>
                  <a:cubicBezTo>
                    <a:pt x="444" y="0"/>
                    <a:pt x="1" y="444"/>
                    <a:pt x="1" y="1015"/>
                  </a:cubicBezTo>
                  <a:cubicBezTo>
                    <a:pt x="1" y="1585"/>
                    <a:pt x="444" y="2029"/>
                    <a:pt x="1015" y="2029"/>
                  </a:cubicBezTo>
                  <a:cubicBezTo>
                    <a:pt x="1585" y="2029"/>
                    <a:pt x="2029" y="1585"/>
                    <a:pt x="2029" y="1015"/>
                  </a:cubicBezTo>
                  <a:cubicBezTo>
                    <a:pt x="2029" y="444"/>
                    <a:pt x="1585" y="0"/>
                    <a:pt x="1015" y="0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3973200" y="2635650"/>
              <a:ext cx="58650" cy="50250"/>
            </a:xfrm>
            <a:custGeom>
              <a:avLst/>
              <a:gdLst/>
              <a:ahLst/>
              <a:cxnLst/>
              <a:rect l="l" t="t" r="r" b="b"/>
              <a:pathLst>
                <a:path w="2346" h="2010" extrusionOk="0">
                  <a:moveTo>
                    <a:pt x="1332" y="0"/>
                  </a:moveTo>
                  <a:cubicBezTo>
                    <a:pt x="444" y="0"/>
                    <a:pt x="1" y="1078"/>
                    <a:pt x="634" y="1712"/>
                  </a:cubicBezTo>
                  <a:cubicBezTo>
                    <a:pt x="841" y="1918"/>
                    <a:pt x="1094" y="2010"/>
                    <a:pt x="1341" y="2010"/>
                  </a:cubicBezTo>
                  <a:cubicBezTo>
                    <a:pt x="1855" y="2010"/>
                    <a:pt x="2346" y="1613"/>
                    <a:pt x="2346" y="1014"/>
                  </a:cubicBezTo>
                  <a:cubicBezTo>
                    <a:pt x="2346" y="507"/>
                    <a:pt x="1902" y="0"/>
                    <a:pt x="1332" y="0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981125" y="2825800"/>
              <a:ext cx="50725" cy="49150"/>
            </a:xfrm>
            <a:custGeom>
              <a:avLst/>
              <a:gdLst/>
              <a:ahLst/>
              <a:cxnLst/>
              <a:rect l="l" t="t" r="r" b="b"/>
              <a:pathLst>
                <a:path w="2029" h="1966" extrusionOk="0">
                  <a:moveTo>
                    <a:pt x="1015" y="0"/>
                  </a:moveTo>
                  <a:cubicBezTo>
                    <a:pt x="444" y="0"/>
                    <a:pt x="1" y="444"/>
                    <a:pt x="1" y="951"/>
                  </a:cubicBezTo>
                  <a:cubicBezTo>
                    <a:pt x="1" y="1522"/>
                    <a:pt x="444" y="1965"/>
                    <a:pt x="1015" y="1965"/>
                  </a:cubicBezTo>
                  <a:cubicBezTo>
                    <a:pt x="1585" y="1965"/>
                    <a:pt x="2029" y="1522"/>
                    <a:pt x="2029" y="951"/>
                  </a:cubicBezTo>
                  <a:cubicBezTo>
                    <a:pt x="2029" y="444"/>
                    <a:pt x="1585" y="0"/>
                    <a:pt x="1015" y="0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3973200" y="3014225"/>
              <a:ext cx="58650" cy="48825"/>
            </a:xfrm>
            <a:custGeom>
              <a:avLst/>
              <a:gdLst/>
              <a:ahLst/>
              <a:cxnLst/>
              <a:rect l="l" t="t" r="r" b="b"/>
              <a:pathLst>
                <a:path w="2346" h="1953" extrusionOk="0">
                  <a:moveTo>
                    <a:pt x="1428" y="1"/>
                  </a:moveTo>
                  <a:cubicBezTo>
                    <a:pt x="1397" y="1"/>
                    <a:pt x="1364" y="2"/>
                    <a:pt x="1332" y="6"/>
                  </a:cubicBezTo>
                  <a:cubicBezTo>
                    <a:pt x="444" y="6"/>
                    <a:pt x="1" y="1020"/>
                    <a:pt x="634" y="1654"/>
                  </a:cubicBezTo>
                  <a:cubicBezTo>
                    <a:pt x="841" y="1860"/>
                    <a:pt x="1094" y="1952"/>
                    <a:pt x="1341" y="1952"/>
                  </a:cubicBezTo>
                  <a:cubicBezTo>
                    <a:pt x="1855" y="1952"/>
                    <a:pt x="2346" y="1556"/>
                    <a:pt x="2346" y="957"/>
                  </a:cubicBezTo>
                  <a:cubicBezTo>
                    <a:pt x="2346" y="479"/>
                    <a:pt x="1951" y="1"/>
                    <a:pt x="1428" y="1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4185550" y="1692800"/>
              <a:ext cx="58650" cy="50250"/>
            </a:xfrm>
            <a:custGeom>
              <a:avLst/>
              <a:gdLst/>
              <a:ahLst/>
              <a:cxnLst/>
              <a:rect l="l" t="t" r="r" b="b"/>
              <a:pathLst>
                <a:path w="2346" h="2010" extrusionOk="0">
                  <a:moveTo>
                    <a:pt x="1395" y="0"/>
                  </a:moveTo>
                  <a:cubicBezTo>
                    <a:pt x="444" y="0"/>
                    <a:pt x="0" y="1078"/>
                    <a:pt x="634" y="1712"/>
                  </a:cubicBezTo>
                  <a:cubicBezTo>
                    <a:pt x="840" y="1918"/>
                    <a:pt x="1093" y="2010"/>
                    <a:pt x="1341" y="2010"/>
                  </a:cubicBezTo>
                  <a:cubicBezTo>
                    <a:pt x="1855" y="2010"/>
                    <a:pt x="2345" y="1613"/>
                    <a:pt x="2345" y="1014"/>
                  </a:cubicBezTo>
                  <a:cubicBezTo>
                    <a:pt x="2345" y="444"/>
                    <a:pt x="1902" y="0"/>
                    <a:pt x="1395" y="0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185550" y="1882800"/>
              <a:ext cx="58650" cy="48825"/>
            </a:xfrm>
            <a:custGeom>
              <a:avLst/>
              <a:gdLst/>
              <a:ahLst/>
              <a:cxnLst/>
              <a:rect l="l" t="t" r="r" b="b"/>
              <a:pathLst>
                <a:path w="2346" h="1953" extrusionOk="0">
                  <a:moveTo>
                    <a:pt x="1491" y="0"/>
                  </a:moveTo>
                  <a:cubicBezTo>
                    <a:pt x="1459" y="0"/>
                    <a:pt x="1427" y="2"/>
                    <a:pt x="1395" y="6"/>
                  </a:cubicBezTo>
                  <a:cubicBezTo>
                    <a:pt x="444" y="6"/>
                    <a:pt x="0" y="1084"/>
                    <a:pt x="634" y="1654"/>
                  </a:cubicBezTo>
                  <a:cubicBezTo>
                    <a:pt x="840" y="1861"/>
                    <a:pt x="1093" y="1953"/>
                    <a:pt x="1341" y="1953"/>
                  </a:cubicBezTo>
                  <a:cubicBezTo>
                    <a:pt x="1855" y="1953"/>
                    <a:pt x="2345" y="1556"/>
                    <a:pt x="2345" y="957"/>
                  </a:cubicBezTo>
                  <a:cubicBezTo>
                    <a:pt x="2345" y="423"/>
                    <a:pt x="1957" y="0"/>
                    <a:pt x="1491" y="0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185550" y="2069925"/>
              <a:ext cx="58650" cy="50275"/>
            </a:xfrm>
            <a:custGeom>
              <a:avLst/>
              <a:gdLst/>
              <a:ahLst/>
              <a:cxnLst/>
              <a:rect l="l" t="t" r="r" b="b"/>
              <a:pathLst>
                <a:path w="2346" h="2011" extrusionOk="0">
                  <a:moveTo>
                    <a:pt x="1395" y="1"/>
                  </a:moveTo>
                  <a:cubicBezTo>
                    <a:pt x="444" y="1"/>
                    <a:pt x="0" y="1078"/>
                    <a:pt x="634" y="1712"/>
                  </a:cubicBezTo>
                  <a:cubicBezTo>
                    <a:pt x="840" y="1918"/>
                    <a:pt x="1093" y="2010"/>
                    <a:pt x="1341" y="2010"/>
                  </a:cubicBezTo>
                  <a:cubicBezTo>
                    <a:pt x="1855" y="2010"/>
                    <a:pt x="2345" y="1614"/>
                    <a:pt x="2345" y="1015"/>
                  </a:cubicBezTo>
                  <a:cubicBezTo>
                    <a:pt x="2345" y="444"/>
                    <a:pt x="1902" y="1"/>
                    <a:pt x="1395" y="1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4185550" y="2258500"/>
              <a:ext cx="58650" cy="50275"/>
            </a:xfrm>
            <a:custGeom>
              <a:avLst/>
              <a:gdLst/>
              <a:ahLst/>
              <a:cxnLst/>
              <a:rect l="l" t="t" r="r" b="b"/>
              <a:pathLst>
                <a:path w="2346" h="2011" extrusionOk="0">
                  <a:moveTo>
                    <a:pt x="1395" y="1"/>
                  </a:moveTo>
                  <a:cubicBezTo>
                    <a:pt x="444" y="1"/>
                    <a:pt x="0" y="1078"/>
                    <a:pt x="634" y="1712"/>
                  </a:cubicBezTo>
                  <a:cubicBezTo>
                    <a:pt x="840" y="1918"/>
                    <a:pt x="1093" y="2010"/>
                    <a:pt x="1341" y="2010"/>
                  </a:cubicBezTo>
                  <a:cubicBezTo>
                    <a:pt x="1855" y="2010"/>
                    <a:pt x="2345" y="1614"/>
                    <a:pt x="2345" y="1015"/>
                  </a:cubicBezTo>
                  <a:cubicBezTo>
                    <a:pt x="2345" y="444"/>
                    <a:pt x="1902" y="1"/>
                    <a:pt x="1395" y="1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4185550" y="2447075"/>
              <a:ext cx="58650" cy="50275"/>
            </a:xfrm>
            <a:custGeom>
              <a:avLst/>
              <a:gdLst/>
              <a:ahLst/>
              <a:cxnLst/>
              <a:rect l="l" t="t" r="r" b="b"/>
              <a:pathLst>
                <a:path w="2346" h="2011" extrusionOk="0">
                  <a:moveTo>
                    <a:pt x="1395" y="0"/>
                  </a:moveTo>
                  <a:cubicBezTo>
                    <a:pt x="444" y="0"/>
                    <a:pt x="0" y="1078"/>
                    <a:pt x="634" y="1712"/>
                  </a:cubicBezTo>
                  <a:cubicBezTo>
                    <a:pt x="840" y="1918"/>
                    <a:pt x="1093" y="2010"/>
                    <a:pt x="1341" y="2010"/>
                  </a:cubicBezTo>
                  <a:cubicBezTo>
                    <a:pt x="1855" y="2010"/>
                    <a:pt x="2345" y="1613"/>
                    <a:pt x="2345" y="1015"/>
                  </a:cubicBezTo>
                  <a:cubicBezTo>
                    <a:pt x="2345" y="444"/>
                    <a:pt x="1902" y="0"/>
                    <a:pt x="1395" y="0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5550" y="2635650"/>
              <a:ext cx="58650" cy="50250"/>
            </a:xfrm>
            <a:custGeom>
              <a:avLst/>
              <a:gdLst/>
              <a:ahLst/>
              <a:cxnLst/>
              <a:rect l="l" t="t" r="r" b="b"/>
              <a:pathLst>
                <a:path w="2346" h="2010" extrusionOk="0">
                  <a:moveTo>
                    <a:pt x="1395" y="0"/>
                  </a:moveTo>
                  <a:cubicBezTo>
                    <a:pt x="444" y="0"/>
                    <a:pt x="0" y="1078"/>
                    <a:pt x="634" y="1712"/>
                  </a:cubicBezTo>
                  <a:cubicBezTo>
                    <a:pt x="840" y="1918"/>
                    <a:pt x="1093" y="2010"/>
                    <a:pt x="1341" y="2010"/>
                  </a:cubicBezTo>
                  <a:cubicBezTo>
                    <a:pt x="1855" y="2010"/>
                    <a:pt x="2345" y="1613"/>
                    <a:pt x="2345" y="1014"/>
                  </a:cubicBezTo>
                  <a:cubicBezTo>
                    <a:pt x="2345" y="507"/>
                    <a:pt x="1902" y="0"/>
                    <a:pt x="1395" y="0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185550" y="2824200"/>
              <a:ext cx="58650" cy="50275"/>
            </a:xfrm>
            <a:custGeom>
              <a:avLst/>
              <a:gdLst/>
              <a:ahLst/>
              <a:cxnLst/>
              <a:rect l="l" t="t" r="r" b="b"/>
              <a:pathLst>
                <a:path w="2346" h="2011" extrusionOk="0">
                  <a:moveTo>
                    <a:pt x="1395" y="1"/>
                  </a:moveTo>
                  <a:cubicBezTo>
                    <a:pt x="444" y="1"/>
                    <a:pt x="0" y="1078"/>
                    <a:pt x="634" y="1712"/>
                  </a:cubicBezTo>
                  <a:cubicBezTo>
                    <a:pt x="840" y="1918"/>
                    <a:pt x="1093" y="2011"/>
                    <a:pt x="1341" y="2011"/>
                  </a:cubicBezTo>
                  <a:cubicBezTo>
                    <a:pt x="1855" y="2011"/>
                    <a:pt x="2345" y="1614"/>
                    <a:pt x="2345" y="1015"/>
                  </a:cubicBezTo>
                  <a:cubicBezTo>
                    <a:pt x="2345" y="508"/>
                    <a:pt x="1902" y="1"/>
                    <a:pt x="1395" y="1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185550" y="3014225"/>
              <a:ext cx="58650" cy="48825"/>
            </a:xfrm>
            <a:custGeom>
              <a:avLst/>
              <a:gdLst/>
              <a:ahLst/>
              <a:cxnLst/>
              <a:rect l="l" t="t" r="r" b="b"/>
              <a:pathLst>
                <a:path w="2346" h="1953" extrusionOk="0">
                  <a:moveTo>
                    <a:pt x="1481" y="1"/>
                  </a:moveTo>
                  <a:cubicBezTo>
                    <a:pt x="1452" y="1"/>
                    <a:pt x="1424" y="2"/>
                    <a:pt x="1395" y="6"/>
                  </a:cubicBezTo>
                  <a:cubicBezTo>
                    <a:pt x="444" y="6"/>
                    <a:pt x="0" y="1020"/>
                    <a:pt x="634" y="1654"/>
                  </a:cubicBezTo>
                  <a:cubicBezTo>
                    <a:pt x="840" y="1860"/>
                    <a:pt x="1093" y="1952"/>
                    <a:pt x="1341" y="1952"/>
                  </a:cubicBezTo>
                  <a:cubicBezTo>
                    <a:pt x="1855" y="1952"/>
                    <a:pt x="2345" y="1556"/>
                    <a:pt x="2345" y="957"/>
                  </a:cubicBezTo>
                  <a:cubicBezTo>
                    <a:pt x="2345" y="479"/>
                    <a:pt x="1951" y="1"/>
                    <a:pt x="1481" y="1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399475" y="1692800"/>
              <a:ext cx="58650" cy="50250"/>
            </a:xfrm>
            <a:custGeom>
              <a:avLst/>
              <a:gdLst/>
              <a:ahLst/>
              <a:cxnLst/>
              <a:rect l="l" t="t" r="r" b="b"/>
              <a:pathLst>
                <a:path w="2346" h="2010" extrusionOk="0">
                  <a:moveTo>
                    <a:pt x="1331" y="0"/>
                  </a:moveTo>
                  <a:cubicBezTo>
                    <a:pt x="444" y="0"/>
                    <a:pt x="0" y="1078"/>
                    <a:pt x="634" y="1712"/>
                  </a:cubicBezTo>
                  <a:cubicBezTo>
                    <a:pt x="840" y="1918"/>
                    <a:pt x="1093" y="2010"/>
                    <a:pt x="1341" y="2010"/>
                  </a:cubicBezTo>
                  <a:cubicBezTo>
                    <a:pt x="1855" y="2010"/>
                    <a:pt x="2345" y="1613"/>
                    <a:pt x="2345" y="1014"/>
                  </a:cubicBezTo>
                  <a:cubicBezTo>
                    <a:pt x="2345" y="444"/>
                    <a:pt x="1902" y="0"/>
                    <a:pt x="1331" y="0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99475" y="1882800"/>
              <a:ext cx="58650" cy="48825"/>
            </a:xfrm>
            <a:custGeom>
              <a:avLst/>
              <a:gdLst/>
              <a:ahLst/>
              <a:cxnLst/>
              <a:rect l="l" t="t" r="r" b="b"/>
              <a:pathLst>
                <a:path w="2346" h="1953" extrusionOk="0">
                  <a:moveTo>
                    <a:pt x="1439" y="0"/>
                  </a:moveTo>
                  <a:cubicBezTo>
                    <a:pt x="1404" y="0"/>
                    <a:pt x="1368" y="2"/>
                    <a:pt x="1331" y="6"/>
                  </a:cubicBezTo>
                  <a:cubicBezTo>
                    <a:pt x="444" y="6"/>
                    <a:pt x="0" y="1084"/>
                    <a:pt x="634" y="1654"/>
                  </a:cubicBezTo>
                  <a:cubicBezTo>
                    <a:pt x="840" y="1861"/>
                    <a:pt x="1093" y="1953"/>
                    <a:pt x="1341" y="1953"/>
                  </a:cubicBezTo>
                  <a:cubicBezTo>
                    <a:pt x="1855" y="1953"/>
                    <a:pt x="2345" y="1556"/>
                    <a:pt x="2345" y="957"/>
                  </a:cubicBezTo>
                  <a:cubicBezTo>
                    <a:pt x="2345" y="423"/>
                    <a:pt x="1957" y="0"/>
                    <a:pt x="1439" y="0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399475" y="2069925"/>
              <a:ext cx="58650" cy="50275"/>
            </a:xfrm>
            <a:custGeom>
              <a:avLst/>
              <a:gdLst/>
              <a:ahLst/>
              <a:cxnLst/>
              <a:rect l="l" t="t" r="r" b="b"/>
              <a:pathLst>
                <a:path w="2346" h="2011" extrusionOk="0">
                  <a:moveTo>
                    <a:pt x="1331" y="1"/>
                  </a:moveTo>
                  <a:cubicBezTo>
                    <a:pt x="444" y="1"/>
                    <a:pt x="0" y="1078"/>
                    <a:pt x="634" y="1712"/>
                  </a:cubicBezTo>
                  <a:cubicBezTo>
                    <a:pt x="840" y="1918"/>
                    <a:pt x="1093" y="2010"/>
                    <a:pt x="1341" y="2010"/>
                  </a:cubicBezTo>
                  <a:cubicBezTo>
                    <a:pt x="1855" y="2010"/>
                    <a:pt x="2345" y="1614"/>
                    <a:pt x="2345" y="1015"/>
                  </a:cubicBezTo>
                  <a:cubicBezTo>
                    <a:pt x="2345" y="444"/>
                    <a:pt x="1902" y="1"/>
                    <a:pt x="1331" y="1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399475" y="2258500"/>
              <a:ext cx="58650" cy="50275"/>
            </a:xfrm>
            <a:custGeom>
              <a:avLst/>
              <a:gdLst/>
              <a:ahLst/>
              <a:cxnLst/>
              <a:rect l="l" t="t" r="r" b="b"/>
              <a:pathLst>
                <a:path w="2346" h="2011" extrusionOk="0">
                  <a:moveTo>
                    <a:pt x="1331" y="1"/>
                  </a:moveTo>
                  <a:cubicBezTo>
                    <a:pt x="444" y="1"/>
                    <a:pt x="0" y="1078"/>
                    <a:pt x="634" y="1712"/>
                  </a:cubicBezTo>
                  <a:cubicBezTo>
                    <a:pt x="840" y="1918"/>
                    <a:pt x="1093" y="2010"/>
                    <a:pt x="1341" y="2010"/>
                  </a:cubicBezTo>
                  <a:cubicBezTo>
                    <a:pt x="1855" y="2010"/>
                    <a:pt x="2345" y="1614"/>
                    <a:pt x="2345" y="1015"/>
                  </a:cubicBezTo>
                  <a:cubicBezTo>
                    <a:pt x="2345" y="444"/>
                    <a:pt x="1902" y="1"/>
                    <a:pt x="1331" y="1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399475" y="2447075"/>
              <a:ext cx="58650" cy="50275"/>
            </a:xfrm>
            <a:custGeom>
              <a:avLst/>
              <a:gdLst/>
              <a:ahLst/>
              <a:cxnLst/>
              <a:rect l="l" t="t" r="r" b="b"/>
              <a:pathLst>
                <a:path w="2346" h="2011" extrusionOk="0">
                  <a:moveTo>
                    <a:pt x="1331" y="0"/>
                  </a:moveTo>
                  <a:cubicBezTo>
                    <a:pt x="444" y="0"/>
                    <a:pt x="0" y="1078"/>
                    <a:pt x="634" y="1712"/>
                  </a:cubicBezTo>
                  <a:cubicBezTo>
                    <a:pt x="840" y="1918"/>
                    <a:pt x="1093" y="2010"/>
                    <a:pt x="1341" y="2010"/>
                  </a:cubicBezTo>
                  <a:cubicBezTo>
                    <a:pt x="1855" y="2010"/>
                    <a:pt x="2345" y="1613"/>
                    <a:pt x="2345" y="1015"/>
                  </a:cubicBezTo>
                  <a:cubicBezTo>
                    <a:pt x="2345" y="444"/>
                    <a:pt x="1902" y="0"/>
                    <a:pt x="1331" y="0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4399475" y="2635650"/>
              <a:ext cx="58650" cy="50250"/>
            </a:xfrm>
            <a:custGeom>
              <a:avLst/>
              <a:gdLst/>
              <a:ahLst/>
              <a:cxnLst/>
              <a:rect l="l" t="t" r="r" b="b"/>
              <a:pathLst>
                <a:path w="2346" h="2010" extrusionOk="0">
                  <a:moveTo>
                    <a:pt x="1331" y="0"/>
                  </a:moveTo>
                  <a:cubicBezTo>
                    <a:pt x="444" y="0"/>
                    <a:pt x="0" y="1078"/>
                    <a:pt x="634" y="1712"/>
                  </a:cubicBezTo>
                  <a:cubicBezTo>
                    <a:pt x="840" y="1918"/>
                    <a:pt x="1093" y="2010"/>
                    <a:pt x="1341" y="2010"/>
                  </a:cubicBezTo>
                  <a:cubicBezTo>
                    <a:pt x="1855" y="2010"/>
                    <a:pt x="2345" y="1613"/>
                    <a:pt x="2345" y="1014"/>
                  </a:cubicBezTo>
                  <a:cubicBezTo>
                    <a:pt x="2345" y="507"/>
                    <a:pt x="1902" y="0"/>
                    <a:pt x="1331" y="0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399475" y="2824200"/>
              <a:ext cx="58650" cy="50275"/>
            </a:xfrm>
            <a:custGeom>
              <a:avLst/>
              <a:gdLst/>
              <a:ahLst/>
              <a:cxnLst/>
              <a:rect l="l" t="t" r="r" b="b"/>
              <a:pathLst>
                <a:path w="2346" h="2011" extrusionOk="0">
                  <a:moveTo>
                    <a:pt x="1331" y="1"/>
                  </a:moveTo>
                  <a:cubicBezTo>
                    <a:pt x="444" y="1"/>
                    <a:pt x="0" y="1078"/>
                    <a:pt x="634" y="1712"/>
                  </a:cubicBezTo>
                  <a:cubicBezTo>
                    <a:pt x="840" y="1918"/>
                    <a:pt x="1093" y="2011"/>
                    <a:pt x="1341" y="2011"/>
                  </a:cubicBezTo>
                  <a:cubicBezTo>
                    <a:pt x="1855" y="2011"/>
                    <a:pt x="2345" y="1614"/>
                    <a:pt x="2345" y="1015"/>
                  </a:cubicBezTo>
                  <a:cubicBezTo>
                    <a:pt x="2345" y="508"/>
                    <a:pt x="1902" y="1"/>
                    <a:pt x="1331" y="1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399475" y="3014225"/>
              <a:ext cx="58650" cy="48825"/>
            </a:xfrm>
            <a:custGeom>
              <a:avLst/>
              <a:gdLst/>
              <a:ahLst/>
              <a:cxnLst/>
              <a:rect l="l" t="t" r="r" b="b"/>
              <a:pathLst>
                <a:path w="2346" h="1953" extrusionOk="0">
                  <a:moveTo>
                    <a:pt x="1428" y="1"/>
                  </a:moveTo>
                  <a:cubicBezTo>
                    <a:pt x="1396" y="1"/>
                    <a:pt x="1364" y="2"/>
                    <a:pt x="1331" y="6"/>
                  </a:cubicBezTo>
                  <a:cubicBezTo>
                    <a:pt x="444" y="6"/>
                    <a:pt x="0" y="1020"/>
                    <a:pt x="634" y="1654"/>
                  </a:cubicBezTo>
                  <a:cubicBezTo>
                    <a:pt x="840" y="1860"/>
                    <a:pt x="1093" y="1952"/>
                    <a:pt x="1341" y="1952"/>
                  </a:cubicBezTo>
                  <a:cubicBezTo>
                    <a:pt x="1855" y="1952"/>
                    <a:pt x="2345" y="1556"/>
                    <a:pt x="2345" y="957"/>
                  </a:cubicBezTo>
                  <a:cubicBezTo>
                    <a:pt x="2345" y="479"/>
                    <a:pt x="1951" y="1"/>
                    <a:pt x="1428" y="1"/>
                  </a:cubicBezTo>
                  <a:close/>
                </a:path>
              </a:pathLst>
            </a:custGeom>
            <a:solidFill>
              <a:srgbClr val="632A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2" name="Google Shape;122;p4"/>
          <p:cNvSpPr txBox="1">
            <a:spLocks noGrp="1"/>
          </p:cNvSpPr>
          <p:nvPr>
            <p:ph type="title"/>
          </p:nvPr>
        </p:nvSpPr>
        <p:spPr>
          <a:xfrm>
            <a:off x="1460417" y="1301500"/>
            <a:ext cx="3182400" cy="9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 panose="00000800000000000000"/>
              <a:buNone/>
              <a:defRPr sz="6000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None/>
              <a:defRPr sz="5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3" name="Google Shape;123;p4"/>
          <p:cNvSpPr txBox="1">
            <a:spLocks noGrp="1"/>
          </p:cNvSpPr>
          <p:nvPr>
            <p:ph type="subTitle" idx="1"/>
          </p:nvPr>
        </p:nvSpPr>
        <p:spPr>
          <a:xfrm>
            <a:off x="1172067" y="2798800"/>
            <a:ext cx="3759200" cy="17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135">
                <a:latin typeface="Rubik"/>
                <a:ea typeface="Rubik"/>
                <a:cs typeface="Rubik"/>
                <a:sym typeface="Rubi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subTitle" idx="1"/>
          </p:nvPr>
        </p:nvSpPr>
        <p:spPr>
          <a:xfrm>
            <a:off x="2941667" y="2503356"/>
            <a:ext cx="63164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935"/>
            </a:lvl1pPr>
            <a:lvl2pPr lvl="1">
              <a:spcBef>
                <a:spcPts val="2135"/>
              </a:spcBef>
              <a:spcAft>
                <a:spcPts val="0"/>
              </a:spcAft>
              <a:buSzPts val="2200"/>
              <a:buNone/>
              <a:defRPr sz="2935"/>
            </a:lvl2pPr>
            <a:lvl3pPr lvl="2">
              <a:spcBef>
                <a:spcPts val="2135"/>
              </a:spcBef>
              <a:spcAft>
                <a:spcPts val="0"/>
              </a:spcAft>
              <a:buSzPts val="2200"/>
              <a:buNone/>
              <a:defRPr sz="2935"/>
            </a:lvl3pPr>
            <a:lvl4pPr lvl="3">
              <a:spcBef>
                <a:spcPts val="2135"/>
              </a:spcBef>
              <a:spcAft>
                <a:spcPts val="0"/>
              </a:spcAft>
              <a:buSzPts val="2200"/>
              <a:buNone/>
              <a:defRPr sz="2935"/>
            </a:lvl4pPr>
            <a:lvl5pPr lvl="4">
              <a:spcBef>
                <a:spcPts val="2135"/>
              </a:spcBef>
              <a:spcAft>
                <a:spcPts val="0"/>
              </a:spcAft>
              <a:buSzPts val="2200"/>
              <a:buNone/>
              <a:defRPr sz="2935"/>
            </a:lvl5pPr>
            <a:lvl6pPr lvl="5">
              <a:spcBef>
                <a:spcPts val="2135"/>
              </a:spcBef>
              <a:spcAft>
                <a:spcPts val="0"/>
              </a:spcAft>
              <a:buSzPts val="2200"/>
              <a:buNone/>
              <a:defRPr sz="2935"/>
            </a:lvl6pPr>
            <a:lvl7pPr lvl="6">
              <a:spcBef>
                <a:spcPts val="2135"/>
              </a:spcBef>
              <a:spcAft>
                <a:spcPts val="0"/>
              </a:spcAft>
              <a:buSzPts val="2200"/>
              <a:buNone/>
              <a:defRPr sz="2935"/>
            </a:lvl7pPr>
            <a:lvl8pPr lvl="7">
              <a:spcBef>
                <a:spcPts val="2135"/>
              </a:spcBef>
              <a:spcAft>
                <a:spcPts val="0"/>
              </a:spcAft>
              <a:buSzPts val="2200"/>
              <a:buNone/>
              <a:defRPr sz="2935"/>
            </a:lvl8pPr>
            <a:lvl9pPr lvl="8">
              <a:spcBef>
                <a:spcPts val="2135"/>
              </a:spcBef>
              <a:spcAft>
                <a:spcPts val="2135"/>
              </a:spcAft>
              <a:buSzPts val="2200"/>
              <a:buNone/>
              <a:defRPr sz="2935"/>
            </a:lvl9pPr>
          </a:lstStyle>
          <a:p/>
        </p:txBody>
      </p:sp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4004167" y="4079356"/>
            <a:ext cx="4190400" cy="4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5" name="Google Shape;55;p10"/>
          <p:cNvSpPr/>
          <p:nvPr/>
        </p:nvSpPr>
        <p:spPr>
          <a:xfrm rot="9387396" flipH="1">
            <a:off x="10004969" y="-571771"/>
            <a:ext cx="2403372" cy="2403372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10"/>
          <p:cNvSpPr/>
          <p:nvPr/>
        </p:nvSpPr>
        <p:spPr>
          <a:xfrm rot="-900108" flipH="1">
            <a:off x="-203740" y="4890265"/>
            <a:ext cx="2403139" cy="2403139"/>
          </a:xfrm>
          <a:custGeom>
            <a:avLst/>
            <a:gdLst/>
            <a:ahLst/>
            <a:cxnLst/>
            <a:rect l="l" t="t" r="r" b="b"/>
            <a:pathLst>
              <a:path w="80403" h="80403" extrusionOk="0">
                <a:moveTo>
                  <a:pt x="80402" y="0"/>
                </a:moveTo>
                <a:cubicBezTo>
                  <a:pt x="36029" y="0"/>
                  <a:pt x="0" y="36095"/>
                  <a:pt x="0" y="80403"/>
                </a:cubicBezTo>
                <a:lnTo>
                  <a:pt x="30598" y="80403"/>
                </a:lnTo>
                <a:cubicBezTo>
                  <a:pt x="30598" y="52918"/>
                  <a:pt x="52983" y="30664"/>
                  <a:pt x="80402" y="30664"/>
                </a:cubicBezTo>
                <a:lnTo>
                  <a:pt x="804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/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/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/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8C59-F4A7-7945-AB06-8A2D20AD3A05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242B-6AEF-914C-9316-A883906DF9A8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/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/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/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/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/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/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/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4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4161939-1962-4BE6-A4FB-37CEE4B5EF8C}" type="slidenum">
              <a:rPr lang="zh-CN" altLang="en-US"/>
            </a:fld>
            <a:endParaRPr lang="en-US" altLang="zh-CN"/>
          </a:p>
        </p:txBody>
      </p:sp>
      <p:sp>
        <p:nvSpPr>
          <p:cNvPr id="4" name="Rectangle 42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5672E72-878C-4E7E-8E81-9A2A9DFF3E32}" type="datetime1">
              <a:rPr lang="zh-TW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-1067837" y="5852643"/>
            <a:ext cx="3167119" cy="2072008"/>
          </a:xfrm>
          <a:custGeom>
            <a:avLst/>
            <a:gdLst/>
            <a:ahLst/>
            <a:cxnLst/>
            <a:rect l="l" t="t" r="r" b="b"/>
            <a:pathLst>
              <a:path w="24675" h="16143" extrusionOk="0">
                <a:moveTo>
                  <a:pt x="12483" y="1"/>
                </a:moveTo>
                <a:cubicBezTo>
                  <a:pt x="2793" y="1"/>
                  <a:pt x="363" y="10666"/>
                  <a:pt x="122" y="14072"/>
                </a:cubicBezTo>
                <a:cubicBezTo>
                  <a:pt x="0" y="15701"/>
                  <a:pt x="4657" y="16143"/>
                  <a:pt x="9746" y="16143"/>
                </a:cubicBezTo>
                <a:cubicBezTo>
                  <a:pt x="15783" y="16143"/>
                  <a:pt x="22429" y="15521"/>
                  <a:pt x="22429" y="15521"/>
                </a:cubicBezTo>
                <a:cubicBezTo>
                  <a:pt x="22429" y="15521"/>
                  <a:pt x="24675" y="1131"/>
                  <a:pt x="13846" y="68"/>
                </a:cubicBezTo>
                <a:cubicBezTo>
                  <a:pt x="13376" y="23"/>
                  <a:pt x="12922" y="1"/>
                  <a:pt x="12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2717600" y="3273000"/>
            <a:ext cx="6756800" cy="12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5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4753200" y="1607400"/>
            <a:ext cx="2685600" cy="14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717600" y="4518200"/>
            <a:ext cx="6756800" cy="7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29" name="Google Shape;29;p3"/>
          <p:cNvGrpSpPr/>
          <p:nvPr/>
        </p:nvGrpSpPr>
        <p:grpSpPr>
          <a:xfrm>
            <a:off x="8594683" y="2774027"/>
            <a:ext cx="5033539" cy="5033539"/>
            <a:chOff x="5279637" y="2383345"/>
            <a:chExt cx="3775154" cy="3775154"/>
          </a:xfrm>
        </p:grpSpPr>
        <p:sp>
          <p:nvSpPr>
            <p:cNvPr id="30" name="Google Shape;30;p3"/>
            <p:cNvSpPr/>
            <p:nvPr/>
          </p:nvSpPr>
          <p:spPr>
            <a:xfrm rot="8100000">
              <a:off x="4946813" y="3821886"/>
              <a:ext cx="4440802" cy="898072"/>
            </a:xfrm>
            <a:custGeom>
              <a:avLst/>
              <a:gdLst/>
              <a:ahLst/>
              <a:cxnLst/>
              <a:rect l="l" t="t" r="r" b="b"/>
              <a:pathLst>
                <a:path w="64248" h="12993" extrusionOk="0">
                  <a:moveTo>
                    <a:pt x="63109" y="6300"/>
                  </a:moveTo>
                  <a:lnTo>
                    <a:pt x="53001" y="350"/>
                  </a:lnTo>
                  <a:cubicBezTo>
                    <a:pt x="51786" y="441"/>
                    <a:pt x="50558" y="532"/>
                    <a:pt x="49328" y="608"/>
                  </a:cubicBezTo>
                  <a:cubicBezTo>
                    <a:pt x="48281" y="668"/>
                    <a:pt x="47218" y="715"/>
                    <a:pt x="46171" y="790"/>
                  </a:cubicBezTo>
                  <a:cubicBezTo>
                    <a:pt x="45290" y="850"/>
                    <a:pt x="44213" y="942"/>
                    <a:pt x="43394" y="715"/>
                  </a:cubicBezTo>
                  <a:cubicBezTo>
                    <a:pt x="43074" y="623"/>
                    <a:pt x="42817" y="486"/>
                    <a:pt x="42635" y="320"/>
                  </a:cubicBezTo>
                  <a:cubicBezTo>
                    <a:pt x="41162" y="577"/>
                    <a:pt x="39675" y="806"/>
                    <a:pt x="38173" y="988"/>
                  </a:cubicBezTo>
                  <a:cubicBezTo>
                    <a:pt x="37019" y="1124"/>
                    <a:pt x="36396" y="532"/>
                    <a:pt x="36518" y="1"/>
                  </a:cubicBezTo>
                  <a:cubicBezTo>
                    <a:pt x="36366" y="1"/>
                    <a:pt x="36214" y="16"/>
                    <a:pt x="36062" y="31"/>
                  </a:cubicBezTo>
                  <a:cubicBezTo>
                    <a:pt x="35910" y="47"/>
                    <a:pt x="35759" y="61"/>
                    <a:pt x="35607" y="92"/>
                  </a:cubicBezTo>
                  <a:lnTo>
                    <a:pt x="35546" y="92"/>
                  </a:lnTo>
                  <a:cubicBezTo>
                    <a:pt x="35532" y="92"/>
                    <a:pt x="35532" y="92"/>
                    <a:pt x="35516" y="107"/>
                  </a:cubicBezTo>
                  <a:cubicBezTo>
                    <a:pt x="34317" y="426"/>
                    <a:pt x="33543" y="1124"/>
                    <a:pt x="32541" y="1595"/>
                  </a:cubicBezTo>
                  <a:cubicBezTo>
                    <a:pt x="31585" y="2050"/>
                    <a:pt x="30477" y="2399"/>
                    <a:pt x="29369" y="2688"/>
                  </a:cubicBezTo>
                  <a:cubicBezTo>
                    <a:pt x="27032" y="3264"/>
                    <a:pt x="24497" y="3613"/>
                    <a:pt x="21947" y="3613"/>
                  </a:cubicBezTo>
                  <a:cubicBezTo>
                    <a:pt x="21052" y="3613"/>
                    <a:pt x="20642" y="3234"/>
                    <a:pt x="20657" y="2824"/>
                  </a:cubicBezTo>
                  <a:cubicBezTo>
                    <a:pt x="20415" y="2839"/>
                    <a:pt x="20186" y="2854"/>
                    <a:pt x="19944" y="2870"/>
                  </a:cubicBezTo>
                  <a:cubicBezTo>
                    <a:pt x="17106" y="2961"/>
                    <a:pt x="14161" y="2505"/>
                    <a:pt x="11399" y="3066"/>
                  </a:cubicBezTo>
                  <a:cubicBezTo>
                    <a:pt x="10246" y="3295"/>
                    <a:pt x="9167" y="3629"/>
                    <a:pt x="8151" y="4023"/>
                  </a:cubicBezTo>
                  <a:lnTo>
                    <a:pt x="0" y="8834"/>
                  </a:lnTo>
                  <a:cubicBezTo>
                    <a:pt x="820" y="8668"/>
                    <a:pt x="1670" y="8577"/>
                    <a:pt x="2535" y="8577"/>
                  </a:cubicBezTo>
                  <a:cubicBezTo>
                    <a:pt x="5207" y="8577"/>
                    <a:pt x="7832" y="9791"/>
                    <a:pt x="10503" y="9396"/>
                  </a:cubicBezTo>
                  <a:cubicBezTo>
                    <a:pt x="14085" y="8880"/>
                    <a:pt x="17667" y="7043"/>
                    <a:pt x="21461" y="7666"/>
                  </a:cubicBezTo>
                  <a:cubicBezTo>
                    <a:pt x="23359" y="7984"/>
                    <a:pt x="24436" y="8910"/>
                    <a:pt x="25150" y="9912"/>
                  </a:cubicBezTo>
                  <a:cubicBezTo>
                    <a:pt x="25650" y="10610"/>
                    <a:pt x="26213" y="11687"/>
                    <a:pt x="27761" y="11794"/>
                  </a:cubicBezTo>
                  <a:cubicBezTo>
                    <a:pt x="29005" y="11885"/>
                    <a:pt x="30355" y="11430"/>
                    <a:pt x="31434" y="11111"/>
                  </a:cubicBezTo>
                  <a:cubicBezTo>
                    <a:pt x="33968" y="10337"/>
                    <a:pt x="36442" y="9168"/>
                    <a:pt x="39356" y="9093"/>
                  </a:cubicBezTo>
                  <a:cubicBezTo>
                    <a:pt x="44244" y="8955"/>
                    <a:pt x="44122" y="11248"/>
                    <a:pt x="47476" y="11870"/>
                  </a:cubicBezTo>
                  <a:cubicBezTo>
                    <a:pt x="48736" y="12098"/>
                    <a:pt x="58359" y="12993"/>
                    <a:pt x="64248" y="7013"/>
                  </a:cubicBezTo>
                  <a:cubicBezTo>
                    <a:pt x="63868" y="6770"/>
                    <a:pt x="63489" y="6543"/>
                    <a:pt x="63109" y="6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rot="8100000">
              <a:off x="5081288" y="4009825"/>
              <a:ext cx="4338021" cy="430201"/>
            </a:xfrm>
            <a:custGeom>
              <a:avLst/>
              <a:gdLst/>
              <a:ahLst/>
              <a:cxnLst/>
              <a:rect l="l" t="t" r="r" b="b"/>
              <a:pathLst>
                <a:path w="62761" h="6224" extrusionOk="0">
                  <a:moveTo>
                    <a:pt x="59588" y="881"/>
                  </a:moveTo>
                  <a:cubicBezTo>
                    <a:pt x="57448" y="1822"/>
                    <a:pt x="55035" y="2551"/>
                    <a:pt x="52363" y="2429"/>
                  </a:cubicBezTo>
                  <a:cubicBezTo>
                    <a:pt x="49935" y="2324"/>
                    <a:pt x="50390" y="577"/>
                    <a:pt x="48160" y="365"/>
                  </a:cubicBezTo>
                  <a:cubicBezTo>
                    <a:pt x="44456" y="1"/>
                    <a:pt x="40100" y="2931"/>
                    <a:pt x="36200" y="2779"/>
                  </a:cubicBezTo>
                  <a:cubicBezTo>
                    <a:pt x="32982" y="2642"/>
                    <a:pt x="33164" y="958"/>
                    <a:pt x="29840" y="684"/>
                  </a:cubicBezTo>
                  <a:cubicBezTo>
                    <a:pt x="26516" y="411"/>
                    <a:pt x="22190" y="1534"/>
                    <a:pt x="18836" y="2081"/>
                  </a:cubicBezTo>
                  <a:cubicBezTo>
                    <a:pt x="17136" y="2354"/>
                    <a:pt x="15057" y="2506"/>
                    <a:pt x="13296" y="2368"/>
                  </a:cubicBezTo>
                  <a:cubicBezTo>
                    <a:pt x="11703" y="2263"/>
                    <a:pt x="10443" y="1974"/>
                    <a:pt x="8728" y="2172"/>
                  </a:cubicBezTo>
                  <a:cubicBezTo>
                    <a:pt x="7787" y="2277"/>
                    <a:pt x="6664" y="2566"/>
                    <a:pt x="5450" y="2945"/>
                  </a:cubicBezTo>
                  <a:lnTo>
                    <a:pt x="0" y="6163"/>
                  </a:lnTo>
                  <a:cubicBezTo>
                    <a:pt x="46" y="6179"/>
                    <a:pt x="77" y="6193"/>
                    <a:pt x="107" y="6224"/>
                  </a:cubicBezTo>
                  <a:cubicBezTo>
                    <a:pt x="2793" y="5252"/>
                    <a:pt x="5389" y="4220"/>
                    <a:pt x="8546" y="3993"/>
                  </a:cubicBezTo>
                  <a:cubicBezTo>
                    <a:pt x="10807" y="3826"/>
                    <a:pt x="11930" y="4934"/>
                    <a:pt x="14207" y="4615"/>
                  </a:cubicBezTo>
                  <a:cubicBezTo>
                    <a:pt x="18608" y="4008"/>
                    <a:pt x="22904" y="2566"/>
                    <a:pt x="27488" y="3097"/>
                  </a:cubicBezTo>
                  <a:cubicBezTo>
                    <a:pt x="30220" y="3416"/>
                    <a:pt x="29627" y="5298"/>
                    <a:pt x="32936" y="5450"/>
                  </a:cubicBezTo>
                  <a:cubicBezTo>
                    <a:pt x="36761" y="5632"/>
                    <a:pt x="41193" y="3143"/>
                    <a:pt x="45701" y="3583"/>
                  </a:cubicBezTo>
                  <a:cubicBezTo>
                    <a:pt x="48372" y="3841"/>
                    <a:pt x="47735" y="5920"/>
                    <a:pt x="51408" y="6041"/>
                  </a:cubicBezTo>
                  <a:cubicBezTo>
                    <a:pt x="55354" y="6163"/>
                    <a:pt x="59770" y="4327"/>
                    <a:pt x="62761" y="27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rot="8100000">
              <a:off x="5442597" y="4214221"/>
              <a:ext cx="3777806" cy="376702"/>
            </a:xfrm>
            <a:custGeom>
              <a:avLst/>
              <a:gdLst/>
              <a:ahLst/>
              <a:cxnLst/>
              <a:rect l="l" t="t" r="r" b="b"/>
              <a:pathLst>
                <a:path w="54656" h="5450" extrusionOk="0">
                  <a:moveTo>
                    <a:pt x="51195" y="1169"/>
                  </a:moveTo>
                  <a:cubicBezTo>
                    <a:pt x="49617" y="1776"/>
                    <a:pt x="47947" y="2278"/>
                    <a:pt x="46581" y="2186"/>
                  </a:cubicBezTo>
                  <a:cubicBezTo>
                    <a:pt x="43728" y="2004"/>
                    <a:pt x="43849" y="1"/>
                    <a:pt x="40632" y="258"/>
                  </a:cubicBezTo>
                  <a:cubicBezTo>
                    <a:pt x="37019" y="531"/>
                    <a:pt x="36396" y="1822"/>
                    <a:pt x="32207" y="2885"/>
                  </a:cubicBezTo>
                  <a:cubicBezTo>
                    <a:pt x="31100" y="3158"/>
                    <a:pt x="28443" y="1792"/>
                    <a:pt x="26015" y="1564"/>
                  </a:cubicBezTo>
                  <a:cubicBezTo>
                    <a:pt x="22904" y="1276"/>
                    <a:pt x="19731" y="3263"/>
                    <a:pt x="16119" y="2945"/>
                  </a:cubicBezTo>
                  <a:cubicBezTo>
                    <a:pt x="10853" y="2505"/>
                    <a:pt x="7575" y="2156"/>
                    <a:pt x="4539" y="2763"/>
                  </a:cubicBezTo>
                  <a:lnTo>
                    <a:pt x="0" y="5449"/>
                  </a:lnTo>
                  <a:cubicBezTo>
                    <a:pt x="1382" y="4994"/>
                    <a:pt x="2687" y="4645"/>
                    <a:pt x="3734" y="4524"/>
                  </a:cubicBezTo>
                  <a:cubicBezTo>
                    <a:pt x="5464" y="4326"/>
                    <a:pt x="6709" y="4615"/>
                    <a:pt x="8318" y="4721"/>
                  </a:cubicBezTo>
                  <a:cubicBezTo>
                    <a:pt x="10064" y="4858"/>
                    <a:pt x="12142" y="4706"/>
                    <a:pt x="13858" y="4433"/>
                  </a:cubicBezTo>
                  <a:cubicBezTo>
                    <a:pt x="17197" y="3886"/>
                    <a:pt x="21538" y="2763"/>
                    <a:pt x="24847" y="3036"/>
                  </a:cubicBezTo>
                  <a:cubicBezTo>
                    <a:pt x="28170" y="3310"/>
                    <a:pt x="27988" y="4994"/>
                    <a:pt x="31206" y="5131"/>
                  </a:cubicBezTo>
                  <a:cubicBezTo>
                    <a:pt x="35107" y="5283"/>
                    <a:pt x="39462" y="2353"/>
                    <a:pt x="43181" y="2717"/>
                  </a:cubicBezTo>
                  <a:cubicBezTo>
                    <a:pt x="45397" y="2930"/>
                    <a:pt x="44957" y="4676"/>
                    <a:pt x="47385" y="4781"/>
                  </a:cubicBezTo>
                  <a:cubicBezTo>
                    <a:pt x="50072" y="4903"/>
                    <a:pt x="52501" y="4160"/>
                    <a:pt x="54656" y="3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rot="8100000">
              <a:off x="5820627" y="4333557"/>
              <a:ext cx="3235423" cy="451144"/>
            </a:xfrm>
            <a:custGeom>
              <a:avLst/>
              <a:gdLst/>
              <a:ahLst/>
              <a:cxnLst/>
              <a:rect l="l" t="t" r="r" b="b"/>
              <a:pathLst>
                <a:path w="46809" h="6527" extrusionOk="0">
                  <a:moveTo>
                    <a:pt x="42042" y="1609"/>
                  </a:moveTo>
                  <a:cubicBezTo>
                    <a:pt x="41056" y="1822"/>
                    <a:pt x="40055" y="1973"/>
                    <a:pt x="39068" y="1973"/>
                  </a:cubicBezTo>
                  <a:cubicBezTo>
                    <a:pt x="36305" y="1973"/>
                    <a:pt x="36716" y="31"/>
                    <a:pt x="34575" y="16"/>
                  </a:cubicBezTo>
                  <a:cubicBezTo>
                    <a:pt x="33134" y="0"/>
                    <a:pt x="31616" y="502"/>
                    <a:pt x="30311" y="836"/>
                  </a:cubicBezTo>
                  <a:cubicBezTo>
                    <a:pt x="26470" y="1777"/>
                    <a:pt x="23040" y="3309"/>
                    <a:pt x="19124" y="4114"/>
                  </a:cubicBezTo>
                  <a:cubicBezTo>
                    <a:pt x="17242" y="4493"/>
                    <a:pt x="15497" y="4387"/>
                    <a:pt x="13797" y="3932"/>
                  </a:cubicBezTo>
                  <a:cubicBezTo>
                    <a:pt x="12719" y="3643"/>
                    <a:pt x="10321" y="3234"/>
                    <a:pt x="9001" y="3309"/>
                  </a:cubicBezTo>
                  <a:cubicBezTo>
                    <a:pt x="6800" y="3431"/>
                    <a:pt x="4994" y="3720"/>
                    <a:pt x="3279" y="4129"/>
                  </a:cubicBezTo>
                  <a:lnTo>
                    <a:pt x="0" y="6071"/>
                  </a:lnTo>
                  <a:cubicBezTo>
                    <a:pt x="3082" y="5404"/>
                    <a:pt x="6375" y="5753"/>
                    <a:pt x="11733" y="6209"/>
                  </a:cubicBezTo>
                  <a:cubicBezTo>
                    <a:pt x="15360" y="6527"/>
                    <a:pt x="18517" y="4539"/>
                    <a:pt x="21629" y="4827"/>
                  </a:cubicBezTo>
                  <a:cubicBezTo>
                    <a:pt x="24057" y="5055"/>
                    <a:pt x="26729" y="6421"/>
                    <a:pt x="27821" y="6148"/>
                  </a:cubicBezTo>
                  <a:cubicBezTo>
                    <a:pt x="32011" y="5086"/>
                    <a:pt x="32632" y="3795"/>
                    <a:pt x="36244" y="3522"/>
                  </a:cubicBezTo>
                  <a:cubicBezTo>
                    <a:pt x="39462" y="3264"/>
                    <a:pt x="39357" y="5268"/>
                    <a:pt x="42194" y="5450"/>
                  </a:cubicBezTo>
                  <a:cubicBezTo>
                    <a:pt x="43560" y="5541"/>
                    <a:pt x="45245" y="5039"/>
                    <a:pt x="46808" y="4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3"/>
          <p:cNvGrpSpPr/>
          <p:nvPr/>
        </p:nvGrpSpPr>
        <p:grpSpPr>
          <a:xfrm>
            <a:off x="-101599" y="-181107"/>
            <a:ext cx="3248553" cy="3403097"/>
            <a:chOff x="-76200" y="-135831"/>
            <a:chExt cx="2436415" cy="2552323"/>
          </a:xfrm>
        </p:grpSpPr>
        <p:sp>
          <p:nvSpPr>
            <p:cNvPr id="35" name="Google Shape;35;p3"/>
            <p:cNvSpPr/>
            <p:nvPr/>
          </p:nvSpPr>
          <p:spPr>
            <a:xfrm>
              <a:off x="-76200" y="-135831"/>
              <a:ext cx="2436415" cy="2509238"/>
            </a:xfrm>
            <a:custGeom>
              <a:avLst/>
              <a:gdLst/>
              <a:ahLst/>
              <a:cxnLst/>
              <a:rect l="l" t="t" r="r" b="b"/>
              <a:pathLst>
                <a:path w="36079" h="37156" extrusionOk="0">
                  <a:moveTo>
                    <a:pt x="33741" y="31"/>
                  </a:moveTo>
                  <a:cubicBezTo>
                    <a:pt x="33316" y="15"/>
                    <a:pt x="32875" y="0"/>
                    <a:pt x="32450" y="0"/>
                  </a:cubicBezTo>
                  <a:lnTo>
                    <a:pt x="21310" y="0"/>
                  </a:lnTo>
                  <a:cubicBezTo>
                    <a:pt x="20719" y="759"/>
                    <a:pt x="20142" y="1518"/>
                    <a:pt x="19535" y="2277"/>
                  </a:cubicBezTo>
                  <a:cubicBezTo>
                    <a:pt x="19003" y="2915"/>
                    <a:pt x="18457" y="3536"/>
                    <a:pt x="17956" y="4174"/>
                  </a:cubicBezTo>
                  <a:cubicBezTo>
                    <a:pt x="17531" y="4720"/>
                    <a:pt x="17030" y="5404"/>
                    <a:pt x="16348" y="5647"/>
                  </a:cubicBezTo>
                  <a:cubicBezTo>
                    <a:pt x="16089" y="5722"/>
                    <a:pt x="15816" y="5752"/>
                    <a:pt x="15573" y="5692"/>
                  </a:cubicBezTo>
                  <a:cubicBezTo>
                    <a:pt x="14982" y="6739"/>
                    <a:pt x="14405" y="7786"/>
                    <a:pt x="13737" y="8788"/>
                  </a:cubicBezTo>
                  <a:cubicBezTo>
                    <a:pt x="13221" y="9547"/>
                    <a:pt x="12325" y="9334"/>
                    <a:pt x="11885" y="8757"/>
                  </a:cubicBezTo>
                  <a:cubicBezTo>
                    <a:pt x="11825" y="8864"/>
                    <a:pt x="11748" y="8955"/>
                    <a:pt x="11673" y="9046"/>
                  </a:cubicBezTo>
                  <a:cubicBezTo>
                    <a:pt x="11612" y="9152"/>
                    <a:pt x="11536" y="9243"/>
                    <a:pt x="11475" y="9350"/>
                  </a:cubicBezTo>
                  <a:cubicBezTo>
                    <a:pt x="11460" y="9365"/>
                    <a:pt x="11445" y="9380"/>
                    <a:pt x="11445" y="9395"/>
                  </a:cubicBezTo>
                  <a:cubicBezTo>
                    <a:pt x="11445" y="9395"/>
                    <a:pt x="11445" y="9411"/>
                    <a:pt x="11430" y="9411"/>
                  </a:cubicBezTo>
                  <a:cubicBezTo>
                    <a:pt x="11066" y="10382"/>
                    <a:pt x="11293" y="11459"/>
                    <a:pt x="11187" y="12461"/>
                  </a:cubicBezTo>
                  <a:cubicBezTo>
                    <a:pt x="11096" y="13402"/>
                    <a:pt x="10807" y="14343"/>
                    <a:pt x="10459" y="15223"/>
                  </a:cubicBezTo>
                  <a:cubicBezTo>
                    <a:pt x="9714" y="17060"/>
                    <a:pt x="8637" y="18775"/>
                    <a:pt x="7225" y="20187"/>
                  </a:cubicBezTo>
                  <a:cubicBezTo>
                    <a:pt x="6739" y="20673"/>
                    <a:pt x="6148" y="20535"/>
                    <a:pt x="5784" y="20157"/>
                  </a:cubicBezTo>
                  <a:cubicBezTo>
                    <a:pt x="5662" y="20308"/>
                    <a:pt x="5556" y="20444"/>
                    <a:pt x="5434" y="20582"/>
                  </a:cubicBezTo>
                  <a:cubicBezTo>
                    <a:pt x="3963" y="22251"/>
                    <a:pt x="1898" y="23449"/>
                    <a:pt x="897" y="25499"/>
                  </a:cubicBezTo>
                  <a:cubicBezTo>
                    <a:pt x="486" y="26349"/>
                    <a:pt x="198" y="27244"/>
                    <a:pt x="1" y="28170"/>
                  </a:cubicBezTo>
                  <a:lnTo>
                    <a:pt x="1" y="37156"/>
                  </a:lnTo>
                  <a:cubicBezTo>
                    <a:pt x="304" y="36563"/>
                    <a:pt x="684" y="36002"/>
                    <a:pt x="1170" y="35516"/>
                  </a:cubicBezTo>
                  <a:cubicBezTo>
                    <a:pt x="2627" y="34044"/>
                    <a:pt x="5222" y="33740"/>
                    <a:pt x="6330" y="31904"/>
                  </a:cubicBezTo>
                  <a:cubicBezTo>
                    <a:pt x="7818" y="29430"/>
                    <a:pt x="8075" y="25742"/>
                    <a:pt x="10746" y="24239"/>
                  </a:cubicBezTo>
                  <a:cubicBezTo>
                    <a:pt x="12098" y="23480"/>
                    <a:pt x="13555" y="23769"/>
                    <a:pt x="14890" y="24299"/>
                  </a:cubicBezTo>
                  <a:cubicBezTo>
                    <a:pt x="15816" y="24679"/>
                    <a:pt x="17137" y="25378"/>
                    <a:pt x="18092" y="24619"/>
                  </a:cubicBezTo>
                  <a:cubicBezTo>
                    <a:pt x="18851" y="24012"/>
                    <a:pt x="19171" y="22858"/>
                    <a:pt x="19458" y="21947"/>
                  </a:cubicBezTo>
                  <a:cubicBezTo>
                    <a:pt x="20142" y="19837"/>
                    <a:pt x="20415" y="17378"/>
                    <a:pt x="21947" y="15694"/>
                  </a:cubicBezTo>
                  <a:cubicBezTo>
                    <a:pt x="24528" y="12871"/>
                    <a:pt x="26592" y="15087"/>
                    <a:pt x="29020" y="13812"/>
                  </a:cubicBezTo>
                  <a:cubicBezTo>
                    <a:pt x="29931" y="13341"/>
                    <a:pt x="36079" y="8864"/>
                    <a:pt x="33741" y="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76200" y="-135831"/>
              <a:ext cx="1639966" cy="1847081"/>
            </a:xfrm>
            <a:custGeom>
              <a:avLst/>
              <a:gdLst/>
              <a:ahLst/>
              <a:cxnLst/>
              <a:rect l="l" t="t" r="r" b="b"/>
              <a:pathLst>
                <a:path w="24285" h="27351" extrusionOk="0">
                  <a:moveTo>
                    <a:pt x="19019" y="0"/>
                  </a:moveTo>
                  <a:cubicBezTo>
                    <a:pt x="18669" y="729"/>
                    <a:pt x="18260" y="1427"/>
                    <a:pt x="17714" y="1974"/>
                  </a:cubicBezTo>
                  <a:cubicBezTo>
                    <a:pt x="16196" y="3506"/>
                    <a:pt x="14617" y="1458"/>
                    <a:pt x="13403" y="2626"/>
                  </a:cubicBezTo>
                  <a:cubicBezTo>
                    <a:pt x="12598" y="3400"/>
                    <a:pt x="12250" y="4706"/>
                    <a:pt x="11825" y="5738"/>
                  </a:cubicBezTo>
                  <a:cubicBezTo>
                    <a:pt x="10595" y="8743"/>
                    <a:pt x="10139" y="12066"/>
                    <a:pt x="8728" y="14980"/>
                  </a:cubicBezTo>
                  <a:cubicBezTo>
                    <a:pt x="8045" y="16377"/>
                    <a:pt x="6982" y="17227"/>
                    <a:pt x="5616" y="17743"/>
                  </a:cubicBezTo>
                  <a:cubicBezTo>
                    <a:pt x="4752" y="18062"/>
                    <a:pt x="3036" y="19003"/>
                    <a:pt x="2384" y="19807"/>
                  </a:cubicBezTo>
                  <a:cubicBezTo>
                    <a:pt x="1291" y="21128"/>
                    <a:pt x="563" y="22403"/>
                    <a:pt x="1" y="23723"/>
                  </a:cubicBezTo>
                  <a:lnTo>
                    <a:pt x="1" y="27351"/>
                  </a:lnTo>
                  <a:cubicBezTo>
                    <a:pt x="1079" y="25028"/>
                    <a:pt x="3218" y="23541"/>
                    <a:pt x="6603" y="21021"/>
                  </a:cubicBezTo>
                  <a:cubicBezTo>
                    <a:pt x="8895" y="19307"/>
                    <a:pt x="8789" y="15694"/>
                    <a:pt x="10777" y="14252"/>
                  </a:cubicBezTo>
                  <a:cubicBezTo>
                    <a:pt x="12325" y="13129"/>
                    <a:pt x="15073" y="12932"/>
                    <a:pt x="15421" y="12082"/>
                  </a:cubicBezTo>
                  <a:cubicBezTo>
                    <a:pt x="16726" y="8773"/>
                    <a:pt x="15876" y="7225"/>
                    <a:pt x="17607" y="4979"/>
                  </a:cubicBezTo>
                  <a:cubicBezTo>
                    <a:pt x="19155" y="2960"/>
                    <a:pt x="20962" y="4902"/>
                    <a:pt x="22692" y="3506"/>
                  </a:cubicBezTo>
                  <a:cubicBezTo>
                    <a:pt x="23526" y="2824"/>
                    <a:pt x="23997" y="1442"/>
                    <a:pt x="242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76200" y="-135831"/>
              <a:ext cx="1894149" cy="2177113"/>
            </a:xfrm>
            <a:custGeom>
              <a:avLst/>
              <a:gdLst/>
              <a:ahLst/>
              <a:cxnLst/>
              <a:rect l="l" t="t" r="r" b="b"/>
              <a:pathLst>
                <a:path w="28049" h="32238" extrusionOk="0">
                  <a:moveTo>
                    <a:pt x="24224" y="0"/>
                  </a:moveTo>
                  <a:cubicBezTo>
                    <a:pt x="23936" y="1442"/>
                    <a:pt x="23481" y="2824"/>
                    <a:pt x="22631" y="3506"/>
                  </a:cubicBezTo>
                  <a:cubicBezTo>
                    <a:pt x="20901" y="4902"/>
                    <a:pt x="19094" y="2960"/>
                    <a:pt x="17546" y="4979"/>
                  </a:cubicBezTo>
                  <a:cubicBezTo>
                    <a:pt x="15831" y="7225"/>
                    <a:pt x="16681" y="8773"/>
                    <a:pt x="15360" y="12082"/>
                  </a:cubicBezTo>
                  <a:cubicBezTo>
                    <a:pt x="15012" y="12932"/>
                    <a:pt x="12264" y="13129"/>
                    <a:pt x="10716" y="14252"/>
                  </a:cubicBezTo>
                  <a:cubicBezTo>
                    <a:pt x="8728" y="15694"/>
                    <a:pt x="8850" y="19307"/>
                    <a:pt x="6557" y="21021"/>
                  </a:cubicBezTo>
                  <a:cubicBezTo>
                    <a:pt x="3234" y="23496"/>
                    <a:pt x="1093" y="24983"/>
                    <a:pt x="1" y="27229"/>
                  </a:cubicBezTo>
                  <a:lnTo>
                    <a:pt x="1" y="32238"/>
                  </a:lnTo>
                  <a:cubicBezTo>
                    <a:pt x="334" y="31038"/>
                    <a:pt x="729" y="30006"/>
                    <a:pt x="1184" y="29308"/>
                  </a:cubicBezTo>
                  <a:cubicBezTo>
                    <a:pt x="1959" y="28170"/>
                    <a:pt x="2915" y="27745"/>
                    <a:pt x="3902" y="26971"/>
                  </a:cubicBezTo>
                  <a:cubicBezTo>
                    <a:pt x="4995" y="26121"/>
                    <a:pt x="5996" y="24846"/>
                    <a:pt x="6679" y="23647"/>
                  </a:cubicBezTo>
                  <a:cubicBezTo>
                    <a:pt x="8014" y="21280"/>
                    <a:pt x="9366" y="17850"/>
                    <a:pt x="11460" y="16286"/>
                  </a:cubicBezTo>
                  <a:cubicBezTo>
                    <a:pt x="13539" y="14707"/>
                    <a:pt x="15012" y="16377"/>
                    <a:pt x="16908" y="14723"/>
                  </a:cubicBezTo>
                  <a:cubicBezTo>
                    <a:pt x="19215" y="12719"/>
                    <a:pt x="18867" y="7574"/>
                    <a:pt x="21265" y="5859"/>
                  </a:cubicBezTo>
                  <a:cubicBezTo>
                    <a:pt x="22692" y="4842"/>
                    <a:pt x="24072" y="6724"/>
                    <a:pt x="25515" y="5479"/>
                  </a:cubicBezTo>
                  <a:cubicBezTo>
                    <a:pt x="27108" y="4113"/>
                    <a:pt x="27745" y="2079"/>
                    <a:pt x="28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76200" y="-135831"/>
              <a:ext cx="2122806" cy="2552323"/>
            </a:xfrm>
            <a:custGeom>
              <a:avLst/>
              <a:gdLst/>
              <a:ahLst/>
              <a:cxnLst/>
              <a:rect l="l" t="t" r="r" b="b"/>
              <a:pathLst>
                <a:path w="31435" h="37794" extrusionOk="0">
                  <a:moveTo>
                    <a:pt x="27927" y="0"/>
                  </a:moveTo>
                  <a:cubicBezTo>
                    <a:pt x="27624" y="2049"/>
                    <a:pt x="26986" y="4068"/>
                    <a:pt x="25408" y="5434"/>
                  </a:cubicBezTo>
                  <a:cubicBezTo>
                    <a:pt x="23967" y="6663"/>
                    <a:pt x="22570" y="4781"/>
                    <a:pt x="21144" y="5813"/>
                  </a:cubicBezTo>
                  <a:cubicBezTo>
                    <a:pt x="18760" y="7513"/>
                    <a:pt x="19094" y="12659"/>
                    <a:pt x="16803" y="14677"/>
                  </a:cubicBezTo>
                  <a:cubicBezTo>
                    <a:pt x="14905" y="16316"/>
                    <a:pt x="13433" y="14646"/>
                    <a:pt x="11339" y="16225"/>
                  </a:cubicBezTo>
                  <a:cubicBezTo>
                    <a:pt x="9259" y="17789"/>
                    <a:pt x="7909" y="21219"/>
                    <a:pt x="6573" y="23587"/>
                  </a:cubicBezTo>
                  <a:cubicBezTo>
                    <a:pt x="5889" y="24785"/>
                    <a:pt x="4873" y="26076"/>
                    <a:pt x="3795" y="26926"/>
                  </a:cubicBezTo>
                  <a:cubicBezTo>
                    <a:pt x="2809" y="27699"/>
                    <a:pt x="1838" y="28110"/>
                    <a:pt x="1079" y="29247"/>
                  </a:cubicBezTo>
                  <a:cubicBezTo>
                    <a:pt x="654" y="29870"/>
                    <a:pt x="304" y="30765"/>
                    <a:pt x="1" y="31783"/>
                  </a:cubicBezTo>
                  <a:lnTo>
                    <a:pt x="1" y="37793"/>
                  </a:lnTo>
                  <a:lnTo>
                    <a:pt x="107" y="37793"/>
                  </a:lnTo>
                  <a:cubicBezTo>
                    <a:pt x="699" y="35410"/>
                    <a:pt x="1154" y="33011"/>
                    <a:pt x="2688" y="31054"/>
                  </a:cubicBezTo>
                  <a:cubicBezTo>
                    <a:pt x="3780" y="29642"/>
                    <a:pt x="5434" y="30083"/>
                    <a:pt x="6391" y="28519"/>
                  </a:cubicBezTo>
                  <a:cubicBezTo>
                    <a:pt x="8243" y="25514"/>
                    <a:pt x="9259" y="21796"/>
                    <a:pt x="12294" y="19762"/>
                  </a:cubicBezTo>
                  <a:cubicBezTo>
                    <a:pt x="14085" y="18562"/>
                    <a:pt x="15528" y="20642"/>
                    <a:pt x="17501" y="18973"/>
                  </a:cubicBezTo>
                  <a:cubicBezTo>
                    <a:pt x="19778" y="17030"/>
                    <a:pt x="19899" y="12248"/>
                    <a:pt x="22797" y="10184"/>
                  </a:cubicBezTo>
                  <a:cubicBezTo>
                    <a:pt x="24513" y="8955"/>
                    <a:pt x="26106" y="11232"/>
                    <a:pt x="28247" y="9320"/>
                  </a:cubicBezTo>
                  <a:cubicBezTo>
                    <a:pt x="30538" y="7270"/>
                    <a:pt x="31252" y="3127"/>
                    <a:pt x="31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3"/>
          <p:cNvSpPr/>
          <p:nvPr/>
        </p:nvSpPr>
        <p:spPr>
          <a:xfrm>
            <a:off x="3776252" y="-266299"/>
            <a:ext cx="643833" cy="657300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3230250">
            <a:off x="222868" y="198088"/>
            <a:ext cx="345224" cy="352445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1444820">
            <a:off x="11553419" y="3115856"/>
            <a:ext cx="222492" cy="227145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-1444820">
            <a:off x="4092186" y="6445756"/>
            <a:ext cx="222492" cy="227145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rot="5193544">
            <a:off x="5800157" y="6374748"/>
            <a:ext cx="605007" cy="617661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rot="5193544">
            <a:off x="11836490" y="832915"/>
            <a:ext cx="605007" cy="617661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361738">
            <a:off x="6615693" y="87264"/>
            <a:ext cx="222516" cy="227171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rot="-362407">
            <a:off x="5690671" y="331992"/>
            <a:ext cx="130327" cy="133053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rot="-6299981">
            <a:off x="8377129" y="-2368991"/>
            <a:ext cx="5124105" cy="5486608"/>
          </a:xfrm>
          <a:custGeom>
            <a:avLst/>
            <a:gdLst/>
            <a:ahLst/>
            <a:cxnLst/>
            <a:rect l="l" t="t" r="r" b="b"/>
            <a:pathLst>
              <a:path w="44498" h="47646" extrusionOk="0">
                <a:moveTo>
                  <a:pt x="36778" y="21218"/>
                </a:moveTo>
                <a:cubicBezTo>
                  <a:pt x="36618" y="24487"/>
                  <a:pt x="39980" y="29098"/>
                  <a:pt x="40073" y="30453"/>
                </a:cubicBezTo>
                <a:cubicBezTo>
                  <a:pt x="40140" y="31502"/>
                  <a:pt x="40179" y="32605"/>
                  <a:pt x="39913" y="33628"/>
                </a:cubicBezTo>
                <a:cubicBezTo>
                  <a:pt x="37642" y="42411"/>
                  <a:pt x="30361" y="31702"/>
                  <a:pt x="26335" y="33456"/>
                </a:cubicBezTo>
                <a:cubicBezTo>
                  <a:pt x="19744" y="36338"/>
                  <a:pt x="20010" y="47646"/>
                  <a:pt x="11055" y="46636"/>
                </a:cubicBezTo>
                <a:cubicBezTo>
                  <a:pt x="9900" y="46503"/>
                  <a:pt x="8796" y="46158"/>
                  <a:pt x="7787" y="45599"/>
                </a:cubicBezTo>
                <a:cubicBezTo>
                  <a:pt x="6392" y="44842"/>
                  <a:pt x="5117" y="43739"/>
                  <a:pt x="4199" y="42437"/>
                </a:cubicBezTo>
                <a:cubicBezTo>
                  <a:pt x="2141" y="39514"/>
                  <a:pt x="2220" y="35582"/>
                  <a:pt x="4917" y="33150"/>
                </a:cubicBezTo>
                <a:cubicBezTo>
                  <a:pt x="6857" y="31383"/>
                  <a:pt x="10165" y="29284"/>
                  <a:pt x="9421" y="26148"/>
                </a:cubicBezTo>
                <a:cubicBezTo>
                  <a:pt x="8757" y="23278"/>
                  <a:pt x="4851" y="21950"/>
                  <a:pt x="2924" y="20049"/>
                </a:cubicBezTo>
                <a:cubicBezTo>
                  <a:pt x="1" y="17153"/>
                  <a:pt x="201" y="11135"/>
                  <a:pt x="5117" y="10589"/>
                </a:cubicBezTo>
                <a:cubicBezTo>
                  <a:pt x="8557" y="10204"/>
                  <a:pt x="13514" y="17937"/>
                  <a:pt x="16476" y="15319"/>
                </a:cubicBezTo>
                <a:cubicBezTo>
                  <a:pt x="20183" y="12065"/>
                  <a:pt x="13128" y="5900"/>
                  <a:pt x="14337" y="3601"/>
                </a:cubicBezTo>
                <a:cubicBezTo>
                  <a:pt x="16171" y="107"/>
                  <a:pt x="23106" y="1"/>
                  <a:pt x="24993" y="3601"/>
                </a:cubicBezTo>
                <a:cubicBezTo>
                  <a:pt x="26308" y="6125"/>
                  <a:pt x="26056" y="10536"/>
                  <a:pt x="28859" y="12091"/>
                </a:cubicBezTo>
                <a:cubicBezTo>
                  <a:pt x="33403" y="14616"/>
                  <a:pt x="34678" y="3654"/>
                  <a:pt x="39727" y="7932"/>
                </a:cubicBezTo>
                <a:cubicBezTo>
                  <a:pt x="40272" y="8398"/>
                  <a:pt x="40684" y="8956"/>
                  <a:pt x="41029" y="9580"/>
                </a:cubicBezTo>
                <a:cubicBezTo>
                  <a:pt x="44498" y="15877"/>
                  <a:pt x="36937" y="17737"/>
                  <a:pt x="36778" y="21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8C59-F4A7-7945-AB06-8A2D20AD3A05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242B-6AEF-914C-9316-A883906DF9A8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"/>
          <p:cNvSpPr txBox="1">
            <a:spLocks noGrp="1"/>
          </p:cNvSpPr>
          <p:nvPr>
            <p:ph type="title"/>
          </p:nvPr>
        </p:nvSpPr>
        <p:spPr>
          <a:xfrm>
            <a:off x="1573433" y="2009100"/>
            <a:ext cx="669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33" name="Google Shape;133;p9"/>
          <p:cNvSpPr txBox="1">
            <a:spLocks noGrp="1"/>
          </p:cNvSpPr>
          <p:nvPr>
            <p:ph type="subTitle" idx="1"/>
          </p:nvPr>
        </p:nvSpPr>
        <p:spPr>
          <a:xfrm>
            <a:off x="1573433" y="3287300"/>
            <a:ext cx="6927200" cy="17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9"/>
          <p:cNvSpPr/>
          <p:nvPr/>
        </p:nvSpPr>
        <p:spPr>
          <a:xfrm rot="-5400000" flipH="1">
            <a:off x="-120266" y="-988058"/>
            <a:ext cx="3977028" cy="4865105"/>
          </a:xfrm>
          <a:custGeom>
            <a:avLst/>
            <a:gdLst/>
            <a:ahLst/>
            <a:cxnLst/>
            <a:rect l="l" t="t" r="r" b="b"/>
            <a:pathLst>
              <a:path w="30985" h="37904" extrusionOk="0">
                <a:moveTo>
                  <a:pt x="25603" y="1"/>
                </a:moveTo>
                <a:lnTo>
                  <a:pt x="226" y="2512"/>
                </a:lnTo>
                <a:lnTo>
                  <a:pt x="1" y="37495"/>
                </a:lnTo>
                <a:cubicBezTo>
                  <a:pt x="1" y="37495"/>
                  <a:pt x="1283" y="37904"/>
                  <a:pt x="3119" y="37904"/>
                </a:cubicBezTo>
                <a:cubicBezTo>
                  <a:pt x="5735" y="37904"/>
                  <a:pt x="9475" y="37073"/>
                  <a:pt x="12224" y="33044"/>
                </a:cubicBezTo>
                <a:cubicBezTo>
                  <a:pt x="16914" y="26188"/>
                  <a:pt x="11546" y="20701"/>
                  <a:pt x="13486" y="17259"/>
                </a:cubicBezTo>
                <a:cubicBezTo>
                  <a:pt x="15426" y="13832"/>
                  <a:pt x="24115" y="18177"/>
                  <a:pt x="27543" y="12118"/>
                </a:cubicBezTo>
                <a:cubicBezTo>
                  <a:pt x="30985" y="6060"/>
                  <a:pt x="25603" y="1"/>
                  <a:pt x="256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9"/>
          <p:cNvSpPr/>
          <p:nvPr/>
        </p:nvSpPr>
        <p:spPr>
          <a:xfrm rot="5400000">
            <a:off x="9274696" y="4011534"/>
            <a:ext cx="5033633" cy="3291749"/>
          </a:xfrm>
          <a:custGeom>
            <a:avLst/>
            <a:gdLst/>
            <a:ahLst/>
            <a:cxnLst/>
            <a:rect l="l" t="t" r="r" b="b"/>
            <a:pathLst>
              <a:path w="39217" h="25646" extrusionOk="0">
                <a:moveTo>
                  <a:pt x="23688" y="0"/>
                </a:moveTo>
                <a:cubicBezTo>
                  <a:pt x="14100" y="0"/>
                  <a:pt x="3561" y="984"/>
                  <a:pt x="3561" y="984"/>
                </a:cubicBezTo>
                <a:cubicBezTo>
                  <a:pt x="3561" y="984"/>
                  <a:pt x="0" y="23863"/>
                  <a:pt x="17206" y="25537"/>
                </a:cubicBezTo>
                <a:cubicBezTo>
                  <a:pt x="17955" y="25610"/>
                  <a:pt x="18679" y="25645"/>
                  <a:pt x="19380" y="25645"/>
                </a:cubicBezTo>
                <a:cubicBezTo>
                  <a:pt x="34769" y="25645"/>
                  <a:pt x="38615" y="8709"/>
                  <a:pt x="39022" y="3296"/>
                </a:cubicBezTo>
                <a:cubicBezTo>
                  <a:pt x="39217" y="703"/>
                  <a:pt x="31792" y="0"/>
                  <a:pt x="236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9"/>
          <p:cNvSpPr/>
          <p:nvPr/>
        </p:nvSpPr>
        <p:spPr>
          <a:xfrm>
            <a:off x="1102800" y="5836398"/>
            <a:ext cx="3322736" cy="1764807"/>
          </a:xfrm>
          <a:custGeom>
            <a:avLst/>
            <a:gdLst/>
            <a:ahLst/>
            <a:cxnLst/>
            <a:rect l="l" t="t" r="r" b="b"/>
            <a:pathLst>
              <a:path w="24675" h="16143" extrusionOk="0">
                <a:moveTo>
                  <a:pt x="12483" y="1"/>
                </a:moveTo>
                <a:cubicBezTo>
                  <a:pt x="2793" y="1"/>
                  <a:pt x="363" y="10666"/>
                  <a:pt x="122" y="14072"/>
                </a:cubicBezTo>
                <a:cubicBezTo>
                  <a:pt x="0" y="15701"/>
                  <a:pt x="4657" y="16143"/>
                  <a:pt x="9746" y="16143"/>
                </a:cubicBezTo>
                <a:cubicBezTo>
                  <a:pt x="15783" y="16143"/>
                  <a:pt x="22429" y="15521"/>
                  <a:pt x="22429" y="15521"/>
                </a:cubicBezTo>
                <a:cubicBezTo>
                  <a:pt x="22429" y="15521"/>
                  <a:pt x="24675" y="1131"/>
                  <a:pt x="13846" y="68"/>
                </a:cubicBezTo>
                <a:cubicBezTo>
                  <a:pt x="13376" y="23"/>
                  <a:pt x="12922" y="1"/>
                  <a:pt x="12483" y="1"/>
                </a:cubicBezTo>
                <a:close/>
              </a:path>
            </a:pathLst>
          </a:custGeom>
          <a:solidFill>
            <a:srgbClr val="6D8A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 rot="5674949">
            <a:off x="-586013" y="4105706"/>
            <a:ext cx="3672016" cy="3957423"/>
          </a:xfrm>
          <a:custGeom>
            <a:avLst/>
            <a:gdLst/>
            <a:ahLst/>
            <a:cxnLst/>
            <a:rect l="l" t="t" r="r" b="b"/>
            <a:pathLst>
              <a:path w="36565" h="39407" extrusionOk="0">
                <a:moveTo>
                  <a:pt x="32817" y="1"/>
                </a:moveTo>
                <a:cubicBezTo>
                  <a:pt x="29701" y="1"/>
                  <a:pt x="25085" y="853"/>
                  <a:pt x="21778" y="5194"/>
                </a:cubicBezTo>
                <a:cubicBezTo>
                  <a:pt x="16343" y="12329"/>
                  <a:pt x="22814" y="17856"/>
                  <a:pt x="20568" y="21430"/>
                </a:cubicBezTo>
                <a:cubicBezTo>
                  <a:pt x="18323" y="24991"/>
                  <a:pt x="7933" y="20700"/>
                  <a:pt x="3974" y="26997"/>
                </a:cubicBezTo>
                <a:cubicBezTo>
                  <a:pt x="1" y="33295"/>
                  <a:pt x="6484" y="39407"/>
                  <a:pt x="6484" y="39407"/>
                </a:cubicBezTo>
                <a:lnTo>
                  <a:pt x="36565" y="36298"/>
                </a:lnTo>
                <a:lnTo>
                  <a:pt x="36219" y="358"/>
                </a:lnTo>
                <a:cubicBezTo>
                  <a:pt x="36219" y="358"/>
                  <a:pt x="34832" y="1"/>
                  <a:pt x="328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 rot="10800000">
            <a:off x="8547300" y="-537602"/>
            <a:ext cx="3322736" cy="1764807"/>
          </a:xfrm>
          <a:custGeom>
            <a:avLst/>
            <a:gdLst/>
            <a:ahLst/>
            <a:cxnLst/>
            <a:rect l="l" t="t" r="r" b="b"/>
            <a:pathLst>
              <a:path w="24675" h="16143" extrusionOk="0">
                <a:moveTo>
                  <a:pt x="12483" y="1"/>
                </a:moveTo>
                <a:cubicBezTo>
                  <a:pt x="2793" y="1"/>
                  <a:pt x="363" y="10666"/>
                  <a:pt x="122" y="14072"/>
                </a:cubicBezTo>
                <a:cubicBezTo>
                  <a:pt x="0" y="15701"/>
                  <a:pt x="4657" y="16143"/>
                  <a:pt x="9746" y="16143"/>
                </a:cubicBezTo>
                <a:cubicBezTo>
                  <a:pt x="15783" y="16143"/>
                  <a:pt x="22429" y="15521"/>
                  <a:pt x="22429" y="15521"/>
                </a:cubicBezTo>
                <a:cubicBezTo>
                  <a:pt x="22429" y="15521"/>
                  <a:pt x="24675" y="1131"/>
                  <a:pt x="13846" y="68"/>
                </a:cubicBezTo>
                <a:cubicBezTo>
                  <a:pt x="13376" y="23"/>
                  <a:pt x="12922" y="1"/>
                  <a:pt x="12483" y="1"/>
                </a:cubicBezTo>
                <a:close/>
              </a:path>
            </a:pathLst>
          </a:custGeom>
          <a:solidFill>
            <a:srgbClr val="6D8AB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7508034" y="-236599"/>
            <a:ext cx="643833" cy="657300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 rot="3230223">
            <a:off x="5027401" y="-260895"/>
            <a:ext cx="384063" cy="392096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/>
          <p:nvPr/>
        </p:nvSpPr>
        <p:spPr>
          <a:xfrm rot="-1444820">
            <a:off x="11779953" y="2789289"/>
            <a:ext cx="222492" cy="227145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 rot="5193544">
            <a:off x="6680923" y="6434115"/>
            <a:ext cx="605007" cy="617661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 rot="5193544">
            <a:off x="11767223" y="872515"/>
            <a:ext cx="605007" cy="617661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 rot="-362407">
            <a:off x="6264605" y="341892"/>
            <a:ext cx="130327" cy="133053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"/>
          <p:cNvSpPr txBox="1">
            <a:spLocks noGrp="1"/>
          </p:cNvSpPr>
          <p:nvPr>
            <p:ph type="title"/>
          </p:nvPr>
        </p:nvSpPr>
        <p:spPr>
          <a:xfrm>
            <a:off x="2742800" y="1585467"/>
            <a:ext cx="67064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2" name="Google Shape;282;p17"/>
          <p:cNvSpPr txBox="1">
            <a:spLocks noGrp="1"/>
          </p:cNvSpPr>
          <p:nvPr>
            <p:ph type="subTitle" idx="1"/>
          </p:nvPr>
        </p:nvSpPr>
        <p:spPr>
          <a:xfrm>
            <a:off x="2878067" y="420466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17"/>
          <p:cNvSpPr/>
          <p:nvPr/>
        </p:nvSpPr>
        <p:spPr>
          <a:xfrm rot="-8411507">
            <a:off x="-924465" y="5059542"/>
            <a:ext cx="4625749" cy="1771839"/>
          </a:xfrm>
          <a:custGeom>
            <a:avLst/>
            <a:gdLst/>
            <a:ahLst/>
            <a:cxnLst/>
            <a:rect l="l" t="t" r="r" b="b"/>
            <a:pathLst>
              <a:path w="83493" h="31981" extrusionOk="0">
                <a:moveTo>
                  <a:pt x="4235" y="1"/>
                </a:moveTo>
                <a:lnTo>
                  <a:pt x="1" y="22267"/>
                </a:lnTo>
                <a:cubicBezTo>
                  <a:pt x="2035" y="24224"/>
                  <a:pt x="3492" y="26244"/>
                  <a:pt x="6451" y="26395"/>
                </a:cubicBezTo>
                <a:cubicBezTo>
                  <a:pt x="6567" y="26402"/>
                  <a:pt x="6679" y="26405"/>
                  <a:pt x="6788" y="26405"/>
                </a:cubicBezTo>
                <a:cubicBezTo>
                  <a:pt x="9572" y="26405"/>
                  <a:pt x="10038" y="24465"/>
                  <a:pt x="13184" y="24465"/>
                </a:cubicBezTo>
                <a:cubicBezTo>
                  <a:pt x="13241" y="24465"/>
                  <a:pt x="13299" y="24466"/>
                  <a:pt x="13357" y="24467"/>
                </a:cubicBezTo>
                <a:cubicBezTo>
                  <a:pt x="17288" y="24558"/>
                  <a:pt x="17864" y="27428"/>
                  <a:pt x="24998" y="30326"/>
                </a:cubicBezTo>
                <a:cubicBezTo>
                  <a:pt x="28441" y="31729"/>
                  <a:pt x="30573" y="31980"/>
                  <a:pt x="31794" y="31980"/>
                </a:cubicBezTo>
                <a:cubicBezTo>
                  <a:pt x="32172" y="31980"/>
                  <a:pt x="32462" y="31956"/>
                  <a:pt x="32678" y="31935"/>
                </a:cubicBezTo>
                <a:cubicBezTo>
                  <a:pt x="35440" y="31631"/>
                  <a:pt x="35683" y="30538"/>
                  <a:pt x="38385" y="29765"/>
                </a:cubicBezTo>
                <a:cubicBezTo>
                  <a:pt x="39503" y="29446"/>
                  <a:pt x="40541" y="29324"/>
                  <a:pt x="41518" y="29324"/>
                </a:cubicBezTo>
                <a:cubicBezTo>
                  <a:pt x="44753" y="29324"/>
                  <a:pt x="47311" y="30667"/>
                  <a:pt x="49863" y="30667"/>
                </a:cubicBezTo>
                <a:cubicBezTo>
                  <a:pt x="50650" y="30667"/>
                  <a:pt x="51437" y="30539"/>
                  <a:pt x="52242" y="30204"/>
                </a:cubicBezTo>
                <a:cubicBezTo>
                  <a:pt x="55308" y="28929"/>
                  <a:pt x="53791" y="26653"/>
                  <a:pt x="57114" y="24680"/>
                </a:cubicBezTo>
                <a:cubicBezTo>
                  <a:pt x="58609" y="23791"/>
                  <a:pt x="59992" y="23613"/>
                  <a:pt x="61604" y="23613"/>
                </a:cubicBezTo>
                <a:cubicBezTo>
                  <a:pt x="62686" y="23613"/>
                  <a:pt x="63870" y="23693"/>
                  <a:pt x="65260" y="23693"/>
                </a:cubicBezTo>
                <a:cubicBezTo>
                  <a:pt x="67035" y="23693"/>
                  <a:pt x="69146" y="23562"/>
                  <a:pt x="71806" y="22965"/>
                </a:cubicBezTo>
                <a:cubicBezTo>
                  <a:pt x="73050" y="22692"/>
                  <a:pt x="76086" y="21994"/>
                  <a:pt x="79471" y="20278"/>
                </a:cubicBezTo>
                <a:cubicBezTo>
                  <a:pt x="81293" y="19337"/>
                  <a:pt x="82507" y="18473"/>
                  <a:pt x="83493" y="17683"/>
                </a:cubicBezTo>
                <a:lnTo>
                  <a:pt x="83493" y="5859"/>
                </a:lnTo>
                <a:cubicBezTo>
                  <a:pt x="81991" y="4220"/>
                  <a:pt x="81110" y="3370"/>
                  <a:pt x="80487" y="3143"/>
                </a:cubicBezTo>
                <a:cubicBezTo>
                  <a:pt x="79864" y="2932"/>
                  <a:pt x="79237" y="2847"/>
                  <a:pt x="78616" y="2847"/>
                </a:cubicBezTo>
                <a:cubicBezTo>
                  <a:pt x="76038" y="2847"/>
                  <a:pt x="73568" y="4315"/>
                  <a:pt x="71866" y="4315"/>
                </a:cubicBezTo>
                <a:cubicBezTo>
                  <a:pt x="71356" y="4315"/>
                  <a:pt x="70915" y="4184"/>
                  <a:pt x="70561" y="3841"/>
                </a:cubicBezTo>
                <a:cubicBezTo>
                  <a:pt x="69788" y="3113"/>
                  <a:pt x="70273" y="2186"/>
                  <a:pt x="69454" y="1716"/>
                </a:cubicBezTo>
                <a:cubicBezTo>
                  <a:pt x="69262" y="1603"/>
                  <a:pt x="69060" y="1550"/>
                  <a:pt x="68834" y="1550"/>
                </a:cubicBezTo>
                <a:cubicBezTo>
                  <a:pt x="67846" y="1550"/>
                  <a:pt x="66393" y="2563"/>
                  <a:pt x="63231" y="4008"/>
                </a:cubicBezTo>
                <a:cubicBezTo>
                  <a:pt x="60863" y="5100"/>
                  <a:pt x="59679" y="5647"/>
                  <a:pt x="58692" y="5677"/>
                </a:cubicBezTo>
                <a:cubicBezTo>
                  <a:pt x="58633" y="5679"/>
                  <a:pt x="58576" y="5680"/>
                  <a:pt x="58519" y="5680"/>
                </a:cubicBezTo>
                <a:cubicBezTo>
                  <a:pt x="56657" y="5680"/>
                  <a:pt x="55780" y="4839"/>
                  <a:pt x="53951" y="4839"/>
                </a:cubicBezTo>
                <a:cubicBezTo>
                  <a:pt x="53743" y="4839"/>
                  <a:pt x="53524" y="4849"/>
                  <a:pt x="53289" y="4873"/>
                </a:cubicBezTo>
                <a:cubicBezTo>
                  <a:pt x="51939" y="5025"/>
                  <a:pt x="51514" y="5450"/>
                  <a:pt x="50300" y="5859"/>
                </a:cubicBezTo>
                <a:cubicBezTo>
                  <a:pt x="49449" y="6143"/>
                  <a:pt x="48691" y="6254"/>
                  <a:pt x="47973" y="6254"/>
                </a:cubicBezTo>
                <a:cubicBezTo>
                  <a:pt x="45318" y="6254"/>
                  <a:pt x="43223" y="4727"/>
                  <a:pt x="39122" y="4727"/>
                </a:cubicBezTo>
                <a:cubicBezTo>
                  <a:pt x="38751" y="4727"/>
                  <a:pt x="38365" y="4739"/>
                  <a:pt x="37960" y="4767"/>
                </a:cubicBezTo>
                <a:cubicBezTo>
                  <a:pt x="35517" y="4934"/>
                  <a:pt x="35561" y="5420"/>
                  <a:pt x="33042" y="5480"/>
                </a:cubicBezTo>
                <a:cubicBezTo>
                  <a:pt x="32886" y="5484"/>
                  <a:pt x="32732" y="5486"/>
                  <a:pt x="32580" y="5486"/>
                </a:cubicBezTo>
                <a:cubicBezTo>
                  <a:pt x="29049" y="5486"/>
                  <a:pt x="26433" y="4511"/>
                  <a:pt x="25560" y="4206"/>
                </a:cubicBezTo>
                <a:cubicBezTo>
                  <a:pt x="22357" y="3082"/>
                  <a:pt x="16377" y="1625"/>
                  <a:pt x="4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7"/>
          <p:cNvSpPr/>
          <p:nvPr/>
        </p:nvSpPr>
        <p:spPr>
          <a:xfrm rot="-8411507">
            <a:off x="-899907" y="5176813"/>
            <a:ext cx="4789741" cy="1960540"/>
          </a:xfrm>
          <a:custGeom>
            <a:avLst/>
            <a:gdLst/>
            <a:ahLst/>
            <a:cxnLst/>
            <a:rect l="l" t="t" r="r" b="b"/>
            <a:pathLst>
              <a:path w="86453" h="35387" extrusionOk="0">
                <a:moveTo>
                  <a:pt x="8482" y="1"/>
                </a:moveTo>
                <a:cubicBezTo>
                  <a:pt x="8418" y="1"/>
                  <a:pt x="8353" y="3"/>
                  <a:pt x="8288" y="7"/>
                </a:cubicBezTo>
                <a:cubicBezTo>
                  <a:pt x="7013" y="98"/>
                  <a:pt x="6724" y="873"/>
                  <a:pt x="5464" y="1328"/>
                </a:cubicBezTo>
                <a:lnTo>
                  <a:pt x="0" y="478"/>
                </a:lnTo>
                <a:lnTo>
                  <a:pt x="0" y="22440"/>
                </a:lnTo>
                <a:cubicBezTo>
                  <a:pt x="183" y="22486"/>
                  <a:pt x="365" y="22546"/>
                  <a:pt x="531" y="22591"/>
                </a:cubicBezTo>
                <a:cubicBezTo>
                  <a:pt x="6223" y="24443"/>
                  <a:pt x="7073" y="29543"/>
                  <a:pt x="11854" y="29801"/>
                </a:cubicBezTo>
                <a:cubicBezTo>
                  <a:pt x="11970" y="29808"/>
                  <a:pt x="12082" y="29811"/>
                  <a:pt x="12191" y="29811"/>
                </a:cubicBezTo>
                <a:cubicBezTo>
                  <a:pt x="14975" y="29811"/>
                  <a:pt x="15441" y="27871"/>
                  <a:pt x="18587" y="27871"/>
                </a:cubicBezTo>
                <a:cubicBezTo>
                  <a:pt x="18644" y="27871"/>
                  <a:pt x="18702" y="27872"/>
                  <a:pt x="18760" y="27873"/>
                </a:cubicBezTo>
                <a:cubicBezTo>
                  <a:pt x="22691" y="27964"/>
                  <a:pt x="23267" y="30834"/>
                  <a:pt x="30401" y="33732"/>
                </a:cubicBezTo>
                <a:cubicBezTo>
                  <a:pt x="33844" y="35135"/>
                  <a:pt x="35976" y="35386"/>
                  <a:pt x="37197" y="35386"/>
                </a:cubicBezTo>
                <a:cubicBezTo>
                  <a:pt x="37575" y="35386"/>
                  <a:pt x="37865" y="35362"/>
                  <a:pt x="38081" y="35341"/>
                </a:cubicBezTo>
                <a:cubicBezTo>
                  <a:pt x="40843" y="35037"/>
                  <a:pt x="41086" y="33944"/>
                  <a:pt x="43788" y="33171"/>
                </a:cubicBezTo>
                <a:cubicBezTo>
                  <a:pt x="44906" y="32852"/>
                  <a:pt x="45944" y="32730"/>
                  <a:pt x="46921" y="32730"/>
                </a:cubicBezTo>
                <a:cubicBezTo>
                  <a:pt x="50156" y="32730"/>
                  <a:pt x="52714" y="34073"/>
                  <a:pt x="55266" y="34073"/>
                </a:cubicBezTo>
                <a:cubicBezTo>
                  <a:pt x="56053" y="34073"/>
                  <a:pt x="56840" y="33945"/>
                  <a:pt x="57645" y="33610"/>
                </a:cubicBezTo>
                <a:cubicBezTo>
                  <a:pt x="60711" y="32335"/>
                  <a:pt x="59194" y="30059"/>
                  <a:pt x="62517" y="28086"/>
                </a:cubicBezTo>
                <a:cubicBezTo>
                  <a:pt x="64012" y="27197"/>
                  <a:pt x="65395" y="27019"/>
                  <a:pt x="67007" y="27019"/>
                </a:cubicBezTo>
                <a:cubicBezTo>
                  <a:pt x="68089" y="27019"/>
                  <a:pt x="69273" y="27099"/>
                  <a:pt x="70663" y="27099"/>
                </a:cubicBezTo>
                <a:cubicBezTo>
                  <a:pt x="72438" y="27099"/>
                  <a:pt x="74549" y="26968"/>
                  <a:pt x="77209" y="26371"/>
                </a:cubicBezTo>
                <a:cubicBezTo>
                  <a:pt x="78453" y="26098"/>
                  <a:pt x="81489" y="25400"/>
                  <a:pt x="84874" y="23684"/>
                </a:cubicBezTo>
                <a:cubicBezTo>
                  <a:pt x="85451" y="23381"/>
                  <a:pt x="85982" y="23093"/>
                  <a:pt x="86453" y="22804"/>
                </a:cubicBezTo>
                <a:cubicBezTo>
                  <a:pt x="84996" y="18159"/>
                  <a:pt x="83539" y="13515"/>
                  <a:pt x="82081" y="8856"/>
                </a:cubicBezTo>
                <a:cubicBezTo>
                  <a:pt x="73454" y="11340"/>
                  <a:pt x="67508" y="12282"/>
                  <a:pt x="63418" y="12282"/>
                </a:cubicBezTo>
                <a:cubicBezTo>
                  <a:pt x="58860" y="12282"/>
                  <a:pt x="56608" y="11112"/>
                  <a:pt x="55521" y="9599"/>
                </a:cubicBezTo>
                <a:cubicBezTo>
                  <a:pt x="54746" y="8522"/>
                  <a:pt x="54063" y="6579"/>
                  <a:pt x="52135" y="6017"/>
                </a:cubicBezTo>
                <a:cubicBezTo>
                  <a:pt x="51810" y="5923"/>
                  <a:pt x="51491" y="5881"/>
                  <a:pt x="51176" y="5881"/>
                </a:cubicBezTo>
                <a:cubicBezTo>
                  <a:pt x="48660" y="5881"/>
                  <a:pt x="46471" y="8571"/>
                  <a:pt x="44104" y="8571"/>
                </a:cubicBezTo>
                <a:cubicBezTo>
                  <a:pt x="43775" y="8571"/>
                  <a:pt x="43442" y="8519"/>
                  <a:pt x="43105" y="8401"/>
                </a:cubicBezTo>
                <a:cubicBezTo>
                  <a:pt x="41116" y="7687"/>
                  <a:pt x="41632" y="5623"/>
                  <a:pt x="39204" y="4317"/>
                </a:cubicBezTo>
                <a:cubicBezTo>
                  <a:pt x="38493" y="3937"/>
                  <a:pt x="37887" y="3812"/>
                  <a:pt x="37237" y="3812"/>
                </a:cubicBezTo>
                <a:cubicBezTo>
                  <a:pt x="36020" y="3812"/>
                  <a:pt x="34648" y="4247"/>
                  <a:pt x="32139" y="4247"/>
                </a:cubicBezTo>
                <a:cubicBezTo>
                  <a:pt x="31984" y="4247"/>
                  <a:pt x="31825" y="4246"/>
                  <a:pt x="31661" y="4242"/>
                </a:cubicBezTo>
                <a:cubicBezTo>
                  <a:pt x="27185" y="4132"/>
                  <a:pt x="26644" y="2788"/>
                  <a:pt x="23698" y="2788"/>
                </a:cubicBezTo>
                <a:cubicBezTo>
                  <a:pt x="23408" y="2788"/>
                  <a:pt x="23094" y="2801"/>
                  <a:pt x="22751" y="2830"/>
                </a:cubicBezTo>
                <a:cubicBezTo>
                  <a:pt x="19071" y="3133"/>
                  <a:pt x="18236" y="4699"/>
                  <a:pt x="16393" y="4699"/>
                </a:cubicBezTo>
                <a:cubicBezTo>
                  <a:pt x="16108" y="4699"/>
                  <a:pt x="15799" y="4661"/>
                  <a:pt x="15451" y="4576"/>
                </a:cubicBezTo>
                <a:cubicBezTo>
                  <a:pt x="12083" y="3775"/>
                  <a:pt x="11239" y="1"/>
                  <a:pt x="84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7"/>
          <p:cNvSpPr/>
          <p:nvPr/>
        </p:nvSpPr>
        <p:spPr>
          <a:xfrm rot="-8411507">
            <a:off x="-800327" y="5212874"/>
            <a:ext cx="4825864" cy="1549673"/>
          </a:xfrm>
          <a:custGeom>
            <a:avLst/>
            <a:gdLst/>
            <a:ahLst/>
            <a:cxnLst/>
            <a:rect l="l" t="t" r="r" b="b"/>
            <a:pathLst>
              <a:path w="87105" h="27971" extrusionOk="0">
                <a:moveTo>
                  <a:pt x="4703" y="1"/>
                </a:moveTo>
                <a:cubicBezTo>
                  <a:pt x="3515" y="1"/>
                  <a:pt x="1984" y="410"/>
                  <a:pt x="0" y="1546"/>
                </a:cubicBezTo>
                <a:lnTo>
                  <a:pt x="0" y="15024"/>
                </a:lnTo>
                <a:cubicBezTo>
                  <a:pt x="183" y="15070"/>
                  <a:pt x="365" y="15130"/>
                  <a:pt x="531" y="15175"/>
                </a:cubicBezTo>
                <a:cubicBezTo>
                  <a:pt x="6223" y="17027"/>
                  <a:pt x="7073" y="22127"/>
                  <a:pt x="11854" y="22385"/>
                </a:cubicBezTo>
                <a:cubicBezTo>
                  <a:pt x="11970" y="22392"/>
                  <a:pt x="12082" y="22395"/>
                  <a:pt x="12191" y="22395"/>
                </a:cubicBezTo>
                <a:cubicBezTo>
                  <a:pt x="14975" y="22395"/>
                  <a:pt x="15441" y="20455"/>
                  <a:pt x="18587" y="20455"/>
                </a:cubicBezTo>
                <a:cubicBezTo>
                  <a:pt x="18644" y="20455"/>
                  <a:pt x="18702" y="20456"/>
                  <a:pt x="18760" y="20457"/>
                </a:cubicBezTo>
                <a:cubicBezTo>
                  <a:pt x="22691" y="20548"/>
                  <a:pt x="23267" y="23418"/>
                  <a:pt x="30401" y="26316"/>
                </a:cubicBezTo>
                <a:cubicBezTo>
                  <a:pt x="33844" y="27719"/>
                  <a:pt x="35976" y="27970"/>
                  <a:pt x="37197" y="27970"/>
                </a:cubicBezTo>
                <a:cubicBezTo>
                  <a:pt x="37575" y="27970"/>
                  <a:pt x="37865" y="27946"/>
                  <a:pt x="38081" y="27925"/>
                </a:cubicBezTo>
                <a:cubicBezTo>
                  <a:pt x="40843" y="27621"/>
                  <a:pt x="41086" y="26528"/>
                  <a:pt x="43788" y="25755"/>
                </a:cubicBezTo>
                <a:cubicBezTo>
                  <a:pt x="44906" y="25436"/>
                  <a:pt x="45944" y="25314"/>
                  <a:pt x="46921" y="25314"/>
                </a:cubicBezTo>
                <a:cubicBezTo>
                  <a:pt x="50156" y="25314"/>
                  <a:pt x="52714" y="26657"/>
                  <a:pt x="55266" y="26657"/>
                </a:cubicBezTo>
                <a:cubicBezTo>
                  <a:pt x="56053" y="26657"/>
                  <a:pt x="56840" y="26529"/>
                  <a:pt x="57645" y="26194"/>
                </a:cubicBezTo>
                <a:cubicBezTo>
                  <a:pt x="60711" y="24919"/>
                  <a:pt x="59194" y="22643"/>
                  <a:pt x="62517" y="20670"/>
                </a:cubicBezTo>
                <a:cubicBezTo>
                  <a:pt x="64012" y="19781"/>
                  <a:pt x="65395" y="19603"/>
                  <a:pt x="67007" y="19603"/>
                </a:cubicBezTo>
                <a:cubicBezTo>
                  <a:pt x="68089" y="19603"/>
                  <a:pt x="69273" y="19683"/>
                  <a:pt x="70663" y="19683"/>
                </a:cubicBezTo>
                <a:cubicBezTo>
                  <a:pt x="72438" y="19683"/>
                  <a:pt x="74549" y="19552"/>
                  <a:pt x="77209" y="18955"/>
                </a:cubicBezTo>
                <a:cubicBezTo>
                  <a:pt x="78453" y="18682"/>
                  <a:pt x="81489" y="17984"/>
                  <a:pt x="84874" y="16268"/>
                </a:cubicBezTo>
                <a:cubicBezTo>
                  <a:pt x="85572" y="15904"/>
                  <a:pt x="86179" y="15555"/>
                  <a:pt x="86726" y="15222"/>
                </a:cubicBezTo>
                <a:cubicBezTo>
                  <a:pt x="86847" y="12443"/>
                  <a:pt x="86969" y="9666"/>
                  <a:pt x="87105" y="6874"/>
                </a:cubicBezTo>
                <a:cubicBezTo>
                  <a:pt x="79814" y="4579"/>
                  <a:pt x="74784" y="3741"/>
                  <a:pt x="71285" y="3741"/>
                </a:cubicBezTo>
                <a:cubicBezTo>
                  <a:pt x="67980" y="3741"/>
                  <a:pt x="66041" y="4488"/>
                  <a:pt x="64854" y="5462"/>
                </a:cubicBezTo>
                <a:cubicBezTo>
                  <a:pt x="64095" y="6085"/>
                  <a:pt x="62442" y="7799"/>
                  <a:pt x="59740" y="8300"/>
                </a:cubicBezTo>
                <a:cubicBezTo>
                  <a:pt x="59253" y="8390"/>
                  <a:pt x="58821" y="8425"/>
                  <a:pt x="58428" y="8425"/>
                </a:cubicBezTo>
                <a:cubicBezTo>
                  <a:pt x="57116" y="8425"/>
                  <a:pt x="56227" y="8040"/>
                  <a:pt x="55119" y="8040"/>
                </a:cubicBezTo>
                <a:cubicBezTo>
                  <a:pt x="54655" y="8040"/>
                  <a:pt x="54151" y="8108"/>
                  <a:pt x="53562" y="8300"/>
                </a:cubicBezTo>
                <a:cubicBezTo>
                  <a:pt x="51058" y="9120"/>
                  <a:pt x="51119" y="10850"/>
                  <a:pt x="48614" y="11457"/>
                </a:cubicBezTo>
                <a:cubicBezTo>
                  <a:pt x="48243" y="11550"/>
                  <a:pt x="47881" y="11592"/>
                  <a:pt x="47496" y="11592"/>
                </a:cubicBezTo>
                <a:cubicBezTo>
                  <a:pt x="46557" y="11592"/>
                  <a:pt x="45489" y="11339"/>
                  <a:pt x="43864" y="10941"/>
                </a:cubicBezTo>
                <a:cubicBezTo>
                  <a:pt x="39220" y="9802"/>
                  <a:pt x="39174" y="8665"/>
                  <a:pt x="36806" y="8649"/>
                </a:cubicBezTo>
                <a:cubicBezTo>
                  <a:pt x="36773" y="8649"/>
                  <a:pt x="36740" y="8648"/>
                  <a:pt x="36708" y="8648"/>
                </a:cubicBezTo>
                <a:cubicBezTo>
                  <a:pt x="33937" y="8648"/>
                  <a:pt x="32749" y="10239"/>
                  <a:pt x="31176" y="10239"/>
                </a:cubicBezTo>
                <a:cubicBezTo>
                  <a:pt x="30889" y="10239"/>
                  <a:pt x="30589" y="10186"/>
                  <a:pt x="30265" y="10061"/>
                </a:cubicBezTo>
                <a:cubicBezTo>
                  <a:pt x="28565" y="9408"/>
                  <a:pt x="28944" y="7845"/>
                  <a:pt x="26910" y="5993"/>
                </a:cubicBezTo>
                <a:cubicBezTo>
                  <a:pt x="24427" y="3741"/>
                  <a:pt x="21015" y="3506"/>
                  <a:pt x="19561" y="3506"/>
                </a:cubicBezTo>
                <a:cubicBezTo>
                  <a:pt x="19291" y="3506"/>
                  <a:pt x="19089" y="3514"/>
                  <a:pt x="18973" y="3519"/>
                </a:cubicBezTo>
                <a:cubicBezTo>
                  <a:pt x="15445" y="3661"/>
                  <a:pt x="14211" y="5287"/>
                  <a:pt x="12417" y="5287"/>
                </a:cubicBezTo>
                <a:cubicBezTo>
                  <a:pt x="12096" y="5287"/>
                  <a:pt x="11757" y="5235"/>
                  <a:pt x="11384" y="5113"/>
                </a:cubicBezTo>
                <a:cubicBezTo>
                  <a:pt x="8757" y="4263"/>
                  <a:pt x="8895" y="1410"/>
                  <a:pt x="6436" y="347"/>
                </a:cubicBezTo>
                <a:cubicBezTo>
                  <a:pt x="5959" y="136"/>
                  <a:pt x="5388" y="1"/>
                  <a:pt x="47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 rot="-8411507">
            <a:off x="-865016" y="5189453"/>
            <a:ext cx="4925091" cy="1477704"/>
          </a:xfrm>
          <a:custGeom>
            <a:avLst/>
            <a:gdLst/>
            <a:ahLst/>
            <a:cxnLst/>
            <a:rect l="l" t="t" r="r" b="b"/>
            <a:pathLst>
              <a:path w="88896" h="26672" extrusionOk="0">
                <a:moveTo>
                  <a:pt x="83273" y="0"/>
                </a:moveTo>
                <a:cubicBezTo>
                  <a:pt x="82294" y="0"/>
                  <a:pt x="81748" y="95"/>
                  <a:pt x="81034" y="354"/>
                </a:cubicBezTo>
                <a:cubicBezTo>
                  <a:pt x="77755" y="1507"/>
                  <a:pt x="77543" y="3662"/>
                  <a:pt x="73354" y="6303"/>
                </a:cubicBezTo>
                <a:cubicBezTo>
                  <a:pt x="70637" y="8034"/>
                  <a:pt x="68179" y="8732"/>
                  <a:pt x="67177" y="9005"/>
                </a:cubicBezTo>
                <a:cubicBezTo>
                  <a:pt x="65031" y="9602"/>
                  <a:pt x="63329" y="9733"/>
                  <a:pt x="61896" y="9733"/>
                </a:cubicBezTo>
                <a:cubicBezTo>
                  <a:pt x="60775" y="9733"/>
                  <a:pt x="59819" y="9652"/>
                  <a:pt x="58946" y="9652"/>
                </a:cubicBezTo>
                <a:cubicBezTo>
                  <a:pt x="57646" y="9652"/>
                  <a:pt x="56530" y="9831"/>
                  <a:pt x="55323" y="10719"/>
                </a:cubicBezTo>
                <a:cubicBezTo>
                  <a:pt x="52651" y="12693"/>
                  <a:pt x="53881" y="14969"/>
                  <a:pt x="51407" y="16244"/>
                </a:cubicBezTo>
                <a:cubicBezTo>
                  <a:pt x="50758" y="16579"/>
                  <a:pt x="50125" y="16706"/>
                  <a:pt x="49491" y="16706"/>
                </a:cubicBezTo>
                <a:cubicBezTo>
                  <a:pt x="47436" y="16706"/>
                  <a:pt x="45373" y="15364"/>
                  <a:pt x="42763" y="15364"/>
                </a:cubicBezTo>
                <a:cubicBezTo>
                  <a:pt x="41975" y="15364"/>
                  <a:pt x="41138" y="15486"/>
                  <a:pt x="40236" y="15805"/>
                </a:cubicBezTo>
                <a:cubicBezTo>
                  <a:pt x="38050" y="16578"/>
                  <a:pt x="37854" y="17671"/>
                  <a:pt x="35638" y="17974"/>
                </a:cubicBezTo>
                <a:cubicBezTo>
                  <a:pt x="35463" y="18000"/>
                  <a:pt x="35224" y="18027"/>
                  <a:pt x="34911" y="18027"/>
                </a:cubicBezTo>
                <a:cubicBezTo>
                  <a:pt x="33923" y="18027"/>
                  <a:pt x="32201" y="17761"/>
                  <a:pt x="29445" y="16366"/>
                </a:cubicBezTo>
                <a:cubicBezTo>
                  <a:pt x="23692" y="13467"/>
                  <a:pt x="23222" y="10598"/>
                  <a:pt x="20065" y="10507"/>
                </a:cubicBezTo>
                <a:cubicBezTo>
                  <a:pt x="20018" y="10506"/>
                  <a:pt x="19972" y="10505"/>
                  <a:pt x="19926" y="10505"/>
                </a:cubicBezTo>
                <a:cubicBezTo>
                  <a:pt x="17392" y="10505"/>
                  <a:pt x="17013" y="12444"/>
                  <a:pt x="14767" y="12444"/>
                </a:cubicBezTo>
                <a:cubicBezTo>
                  <a:pt x="14679" y="12444"/>
                  <a:pt x="14588" y="12441"/>
                  <a:pt x="14495" y="12435"/>
                </a:cubicBezTo>
                <a:cubicBezTo>
                  <a:pt x="10639" y="12192"/>
                  <a:pt x="9957" y="7077"/>
                  <a:pt x="5358" y="5225"/>
                </a:cubicBezTo>
                <a:cubicBezTo>
                  <a:pt x="4525" y="4882"/>
                  <a:pt x="3442" y="4610"/>
                  <a:pt x="2070" y="4610"/>
                </a:cubicBezTo>
                <a:cubicBezTo>
                  <a:pt x="1442" y="4610"/>
                  <a:pt x="754" y="4667"/>
                  <a:pt x="0" y="4800"/>
                </a:cubicBezTo>
                <a:lnTo>
                  <a:pt x="0" y="13725"/>
                </a:lnTo>
                <a:cubicBezTo>
                  <a:pt x="183" y="13771"/>
                  <a:pt x="365" y="13831"/>
                  <a:pt x="531" y="13876"/>
                </a:cubicBezTo>
                <a:cubicBezTo>
                  <a:pt x="6223" y="15728"/>
                  <a:pt x="7073" y="20828"/>
                  <a:pt x="11854" y="21086"/>
                </a:cubicBezTo>
                <a:cubicBezTo>
                  <a:pt x="11970" y="21093"/>
                  <a:pt x="12082" y="21096"/>
                  <a:pt x="12191" y="21096"/>
                </a:cubicBezTo>
                <a:cubicBezTo>
                  <a:pt x="14975" y="21096"/>
                  <a:pt x="15441" y="19156"/>
                  <a:pt x="18587" y="19156"/>
                </a:cubicBezTo>
                <a:cubicBezTo>
                  <a:pt x="18644" y="19156"/>
                  <a:pt x="18702" y="19157"/>
                  <a:pt x="18760" y="19158"/>
                </a:cubicBezTo>
                <a:cubicBezTo>
                  <a:pt x="22691" y="19249"/>
                  <a:pt x="23267" y="22119"/>
                  <a:pt x="30401" y="25017"/>
                </a:cubicBezTo>
                <a:cubicBezTo>
                  <a:pt x="33844" y="26420"/>
                  <a:pt x="35976" y="26671"/>
                  <a:pt x="37197" y="26671"/>
                </a:cubicBezTo>
                <a:cubicBezTo>
                  <a:pt x="37575" y="26671"/>
                  <a:pt x="37865" y="26647"/>
                  <a:pt x="38081" y="26626"/>
                </a:cubicBezTo>
                <a:cubicBezTo>
                  <a:pt x="40843" y="26322"/>
                  <a:pt x="41086" y="25229"/>
                  <a:pt x="43788" y="24456"/>
                </a:cubicBezTo>
                <a:cubicBezTo>
                  <a:pt x="44906" y="24137"/>
                  <a:pt x="45944" y="24015"/>
                  <a:pt x="46921" y="24015"/>
                </a:cubicBezTo>
                <a:cubicBezTo>
                  <a:pt x="50156" y="24015"/>
                  <a:pt x="52714" y="25358"/>
                  <a:pt x="55266" y="25358"/>
                </a:cubicBezTo>
                <a:cubicBezTo>
                  <a:pt x="56053" y="25358"/>
                  <a:pt x="56840" y="25230"/>
                  <a:pt x="57645" y="24895"/>
                </a:cubicBezTo>
                <a:cubicBezTo>
                  <a:pt x="60711" y="23620"/>
                  <a:pt x="59194" y="21344"/>
                  <a:pt x="62517" y="19371"/>
                </a:cubicBezTo>
                <a:cubicBezTo>
                  <a:pt x="64012" y="18482"/>
                  <a:pt x="65395" y="18304"/>
                  <a:pt x="67007" y="18304"/>
                </a:cubicBezTo>
                <a:cubicBezTo>
                  <a:pt x="68089" y="18304"/>
                  <a:pt x="69273" y="18384"/>
                  <a:pt x="70663" y="18384"/>
                </a:cubicBezTo>
                <a:cubicBezTo>
                  <a:pt x="72438" y="18384"/>
                  <a:pt x="74549" y="18253"/>
                  <a:pt x="77209" y="17656"/>
                </a:cubicBezTo>
                <a:cubicBezTo>
                  <a:pt x="78453" y="17383"/>
                  <a:pt x="81489" y="16685"/>
                  <a:pt x="84874" y="14969"/>
                </a:cubicBezTo>
                <a:cubicBezTo>
                  <a:pt x="86696" y="14028"/>
                  <a:pt x="87910" y="13164"/>
                  <a:pt x="88896" y="12374"/>
                </a:cubicBezTo>
                <a:lnTo>
                  <a:pt x="88896" y="263"/>
                </a:lnTo>
                <a:cubicBezTo>
                  <a:pt x="88622" y="247"/>
                  <a:pt x="88349" y="232"/>
                  <a:pt x="88092" y="216"/>
                </a:cubicBezTo>
                <a:cubicBezTo>
                  <a:pt x="85657" y="95"/>
                  <a:pt x="84250" y="0"/>
                  <a:pt x="832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 rot="-2442119" flipH="1">
            <a:off x="10220525" y="-1814187"/>
            <a:ext cx="4602180" cy="6082661"/>
          </a:xfrm>
          <a:custGeom>
            <a:avLst/>
            <a:gdLst/>
            <a:ahLst/>
            <a:cxnLst/>
            <a:rect l="l" t="t" r="r" b="b"/>
            <a:pathLst>
              <a:path w="35848" h="47380" extrusionOk="0">
                <a:moveTo>
                  <a:pt x="29364" y="80"/>
                </a:moveTo>
                <a:cubicBezTo>
                  <a:pt x="26959" y="1169"/>
                  <a:pt x="23172" y="4039"/>
                  <a:pt x="20887" y="5354"/>
                </a:cubicBezTo>
                <a:cubicBezTo>
                  <a:pt x="16383" y="7972"/>
                  <a:pt x="12012" y="10736"/>
                  <a:pt x="7601" y="13473"/>
                </a:cubicBezTo>
                <a:cubicBezTo>
                  <a:pt x="5408" y="14841"/>
                  <a:pt x="1144" y="17140"/>
                  <a:pt x="545" y="19969"/>
                </a:cubicBezTo>
                <a:cubicBezTo>
                  <a:pt x="1" y="22573"/>
                  <a:pt x="3096" y="25204"/>
                  <a:pt x="4319" y="27170"/>
                </a:cubicBezTo>
                <a:cubicBezTo>
                  <a:pt x="7069" y="31569"/>
                  <a:pt x="8504" y="36524"/>
                  <a:pt x="10457" y="41280"/>
                </a:cubicBezTo>
                <a:cubicBezTo>
                  <a:pt x="11294" y="43314"/>
                  <a:pt x="11985" y="47379"/>
                  <a:pt x="14921" y="46462"/>
                </a:cubicBezTo>
                <a:cubicBezTo>
                  <a:pt x="16675" y="45918"/>
                  <a:pt x="22654" y="43008"/>
                  <a:pt x="22375" y="40722"/>
                </a:cubicBezTo>
                <a:cubicBezTo>
                  <a:pt x="21989" y="37560"/>
                  <a:pt x="18389" y="34903"/>
                  <a:pt x="21059" y="31688"/>
                </a:cubicBezTo>
                <a:cubicBezTo>
                  <a:pt x="24248" y="27848"/>
                  <a:pt x="33137" y="27702"/>
                  <a:pt x="33283" y="21551"/>
                </a:cubicBezTo>
                <a:cubicBezTo>
                  <a:pt x="33363" y="18282"/>
                  <a:pt x="26946" y="17698"/>
                  <a:pt x="26587" y="13671"/>
                </a:cubicBezTo>
                <a:cubicBezTo>
                  <a:pt x="26202" y="9168"/>
                  <a:pt x="32247" y="8038"/>
                  <a:pt x="34333" y="5129"/>
                </a:cubicBezTo>
                <a:cubicBezTo>
                  <a:pt x="35848" y="3003"/>
                  <a:pt x="34572" y="704"/>
                  <a:pt x="32167" y="225"/>
                </a:cubicBezTo>
                <a:cubicBezTo>
                  <a:pt x="31251" y="39"/>
                  <a:pt x="30294" y="0"/>
                  <a:pt x="29364" y="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691833" y="2"/>
            <a:ext cx="4422915" cy="3179953"/>
          </a:xfrm>
          <a:custGeom>
            <a:avLst/>
            <a:gdLst/>
            <a:ahLst/>
            <a:cxnLst/>
            <a:rect l="l" t="t" r="r" b="b"/>
            <a:pathLst>
              <a:path w="39900" h="28687" extrusionOk="0">
                <a:moveTo>
                  <a:pt x="2405" y="0"/>
                </a:moveTo>
                <a:cubicBezTo>
                  <a:pt x="2405" y="0"/>
                  <a:pt x="0" y="7547"/>
                  <a:pt x="6870" y="12224"/>
                </a:cubicBezTo>
                <a:cubicBezTo>
                  <a:pt x="9087" y="13741"/>
                  <a:pt x="11162" y="14205"/>
                  <a:pt x="13070" y="14205"/>
                </a:cubicBezTo>
                <a:cubicBezTo>
                  <a:pt x="16086" y="14205"/>
                  <a:pt x="18686" y="13044"/>
                  <a:pt x="20777" y="13044"/>
                </a:cubicBezTo>
                <a:cubicBezTo>
                  <a:pt x="21452" y="13044"/>
                  <a:pt x="22074" y="13165"/>
                  <a:pt x="22640" y="13486"/>
                </a:cubicBezTo>
                <a:cubicBezTo>
                  <a:pt x="26068" y="15425"/>
                  <a:pt x="21724" y="24115"/>
                  <a:pt x="27782" y="27543"/>
                </a:cubicBezTo>
                <a:cubicBezTo>
                  <a:pt x="29249" y="28372"/>
                  <a:pt x="30715" y="28687"/>
                  <a:pt x="32096" y="28687"/>
                </a:cubicBezTo>
                <a:cubicBezTo>
                  <a:pt x="36419" y="28687"/>
                  <a:pt x="39900" y="25603"/>
                  <a:pt x="39900" y="25603"/>
                </a:cubicBezTo>
                <a:lnTo>
                  <a:pt x="37388" y="226"/>
                </a:lnTo>
                <a:lnTo>
                  <a:pt x="240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 rot="2387786">
            <a:off x="-2888390" y="-2062664"/>
            <a:ext cx="4602289" cy="6082807"/>
          </a:xfrm>
          <a:custGeom>
            <a:avLst/>
            <a:gdLst/>
            <a:ahLst/>
            <a:cxnLst/>
            <a:rect l="l" t="t" r="r" b="b"/>
            <a:pathLst>
              <a:path w="35848" h="47380" extrusionOk="0">
                <a:moveTo>
                  <a:pt x="29364" y="80"/>
                </a:moveTo>
                <a:cubicBezTo>
                  <a:pt x="26959" y="1169"/>
                  <a:pt x="23172" y="4039"/>
                  <a:pt x="20887" y="5354"/>
                </a:cubicBezTo>
                <a:cubicBezTo>
                  <a:pt x="16383" y="7972"/>
                  <a:pt x="12012" y="10736"/>
                  <a:pt x="7601" y="13473"/>
                </a:cubicBezTo>
                <a:cubicBezTo>
                  <a:pt x="5408" y="14841"/>
                  <a:pt x="1144" y="17140"/>
                  <a:pt x="545" y="19969"/>
                </a:cubicBezTo>
                <a:cubicBezTo>
                  <a:pt x="1" y="22573"/>
                  <a:pt x="3096" y="25204"/>
                  <a:pt x="4319" y="27170"/>
                </a:cubicBezTo>
                <a:cubicBezTo>
                  <a:pt x="7069" y="31569"/>
                  <a:pt x="8504" y="36524"/>
                  <a:pt x="10457" y="41280"/>
                </a:cubicBezTo>
                <a:cubicBezTo>
                  <a:pt x="11294" y="43314"/>
                  <a:pt x="11985" y="47379"/>
                  <a:pt x="14921" y="46462"/>
                </a:cubicBezTo>
                <a:cubicBezTo>
                  <a:pt x="16675" y="45918"/>
                  <a:pt x="22654" y="43008"/>
                  <a:pt x="22375" y="40722"/>
                </a:cubicBezTo>
                <a:cubicBezTo>
                  <a:pt x="21989" y="37560"/>
                  <a:pt x="18389" y="34903"/>
                  <a:pt x="21059" y="31688"/>
                </a:cubicBezTo>
                <a:cubicBezTo>
                  <a:pt x="24248" y="27848"/>
                  <a:pt x="33137" y="27702"/>
                  <a:pt x="33283" y="21551"/>
                </a:cubicBezTo>
                <a:cubicBezTo>
                  <a:pt x="33363" y="18282"/>
                  <a:pt x="26946" y="17698"/>
                  <a:pt x="26587" y="13671"/>
                </a:cubicBezTo>
                <a:cubicBezTo>
                  <a:pt x="26202" y="9168"/>
                  <a:pt x="32247" y="8038"/>
                  <a:pt x="34333" y="5129"/>
                </a:cubicBezTo>
                <a:cubicBezTo>
                  <a:pt x="35848" y="3003"/>
                  <a:pt x="34572" y="704"/>
                  <a:pt x="32167" y="225"/>
                </a:cubicBezTo>
                <a:cubicBezTo>
                  <a:pt x="31251" y="39"/>
                  <a:pt x="30294" y="0"/>
                  <a:pt x="29364" y="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 rot="10800000">
            <a:off x="9959893" y="5039359"/>
            <a:ext cx="3422207" cy="2237956"/>
          </a:xfrm>
          <a:custGeom>
            <a:avLst/>
            <a:gdLst/>
            <a:ahLst/>
            <a:cxnLst/>
            <a:rect l="l" t="t" r="r" b="b"/>
            <a:pathLst>
              <a:path w="39217" h="25646" extrusionOk="0">
                <a:moveTo>
                  <a:pt x="23688" y="0"/>
                </a:moveTo>
                <a:cubicBezTo>
                  <a:pt x="14100" y="0"/>
                  <a:pt x="3561" y="984"/>
                  <a:pt x="3561" y="984"/>
                </a:cubicBezTo>
                <a:cubicBezTo>
                  <a:pt x="3561" y="984"/>
                  <a:pt x="0" y="23863"/>
                  <a:pt x="17206" y="25537"/>
                </a:cubicBezTo>
                <a:cubicBezTo>
                  <a:pt x="17955" y="25610"/>
                  <a:pt x="18679" y="25645"/>
                  <a:pt x="19380" y="25645"/>
                </a:cubicBezTo>
                <a:cubicBezTo>
                  <a:pt x="34769" y="25645"/>
                  <a:pt x="38615" y="8709"/>
                  <a:pt x="39022" y="3296"/>
                </a:cubicBezTo>
                <a:cubicBezTo>
                  <a:pt x="39217" y="703"/>
                  <a:pt x="31792" y="0"/>
                  <a:pt x="236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 rot="3230209">
            <a:off x="378099" y="3843047"/>
            <a:ext cx="297539" cy="303761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 rot="-1444820">
            <a:off x="7702753" y="127222"/>
            <a:ext cx="222492" cy="227145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 rot="-1444820">
            <a:off x="4913553" y="6445756"/>
            <a:ext cx="222492" cy="227145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 rot="-362407">
            <a:off x="5690671" y="331992"/>
            <a:ext cx="130327" cy="133053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 rot="5193544">
            <a:off x="11648457" y="3890815"/>
            <a:ext cx="605007" cy="617661"/>
          </a:xfrm>
          <a:custGeom>
            <a:avLst/>
            <a:gdLst/>
            <a:ahLst/>
            <a:cxnLst/>
            <a:rect l="l" t="t" r="r" b="b"/>
            <a:pathLst>
              <a:path w="19315" h="19719" extrusionOk="0">
                <a:moveTo>
                  <a:pt x="8065" y="1"/>
                </a:moveTo>
                <a:lnTo>
                  <a:pt x="12716" y="4664"/>
                </a:lnTo>
                <a:lnTo>
                  <a:pt x="19315" y="4840"/>
                </a:lnTo>
                <a:lnTo>
                  <a:pt x="16318" y="10700"/>
                </a:lnTo>
                <a:lnTo>
                  <a:pt x="18186" y="17017"/>
                </a:lnTo>
                <a:lnTo>
                  <a:pt x="11680" y="15982"/>
                </a:lnTo>
                <a:lnTo>
                  <a:pt x="6250" y="19718"/>
                </a:lnTo>
                <a:lnTo>
                  <a:pt x="5229" y="13213"/>
                </a:lnTo>
                <a:lnTo>
                  <a:pt x="1" y="9208"/>
                </a:lnTo>
                <a:lnTo>
                  <a:pt x="5874" y="621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B48856-DEDC-4E1E-8BD2-4725F3FAF9BF}" type="datetimeFigureOut">
              <a:rPr lang="en-US" smtClean="0"/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C9634-6950-493B-A90A-23660C336D4E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標題投影片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33"/>
          <p:cNvSpPr>
            <a:spLocks noChangeArrowheads="1"/>
          </p:cNvSpPr>
          <p:nvPr/>
        </p:nvSpPr>
        <p:spPr bwMode="gray">
          <a:xfrm>
            <a:off x="0" y="0"/>
            <a:ext cx="12192000" cy="1435100"/>
          </a:xfrm>
          <a:prstGeom prst="rect">
            <a:avLst/>
          </a:prstGeom>
          <a:gradFill rotWithShape="1">
            <a:gsLst>
              <a:gs pos="0">
                <a:schemeClr val="folHlink">
                  <a:alpha val="50000"/>
                </a:schemeClr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0" lang="zh-TW" altLang="en-US" sz="1800" b="1">
              <a:solidFill>
                <a:srgbClr val="1C1C1C"/>
              </a:solidFill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pic>
        <p:nvPicPr>
          <p:cNvPr id="5" name="Picture 1434" descr="ha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 rot="4625498">
            <a:off x="10858500" y="5409672"/>
            <a:ext cx="406400" cy="121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435"/>
          <p:cNvGrpSpPr/>
          <p:nvPr/>
        </p:nvGrpSpPr>
        <p:grpSpPr bwMode="auto">
          <a:xfrm>
            <a:off x="-1371600" y="1887538"/>
            <a:ext cx="2973917" cy="5002212"/>
            <a:chOff x="1696" y="160"/>
            <a:chExt cx="1148" cy="2575"/>
          </a:xfrm>
        </p:grpSpPr>
        <p:sp>
          <p:nvSpPr>
            <p:cNvPr id="7" name="Freeform 1436"/>
            <p:cNvSpPr/>
            <p:nvPr userDrawn="1"/>
          </p:nvSpPr>
          <p:spPr bwMode="gray">
            <a:xfrm>
              <a:off x="1707" y="173"/>
              <a:ext cx="1137" cy="2558"/>
            </a:xfrm>
            <a:custGeom>
              <a:avLst/>
              <a:gdLst>
                <a:gd name="T0" fmla="*/ 457 w 1137"/>
                <a:gd name="T1" fmla="*/ 380 h 2558"/>
                <a:gd name="T2" fmla="*/ 154 w 1137"/>
                <a:gd name="T3" fmla="*/ 695 h 2558"/>
                <a:gd name="T4" fmla="*/ 114 w 1137"/>
                <a:gd name="T5" fmla="*/ 790 h 2558"/>
                <a:gd name="T6" fmla="*/ 70 w 1137"/>
                <a:gd name="T7" fmla="*/ 874 h 2558"/>
                <a:gd name="T8" fmla="*/ 45 w 1137"/>
                <a:gd name="T9" fmla="*/ 986 h 2558"/>
                <a:gd name="T10" fmla="*/ 22 w 1137"/>
                <a:gd name="T11" fmla="*/ 1088 h 2558"/>
                <a:gd name="T12" fmla="*/ 7 w 1137"/>
                <a:gd name="T13" fmla="*/ 1216 h 2558"/>
                <a:gd name="T14" fmla="*/ 9 w 1137"/>
                <a:gd name="T15" fmla="*/ 1354 h 2558"/>
                <a:gd name="T16" fmla="*/ 27 w 1137"/>
                <a:gd name="T17" fmla="*/ 1480 h 2558"/>
                <a:gd name="T18" fmla="*/ 43 w 1137"/>
                <a:gd name="T19" fmla="*/ 1610 h 2558"/>
                <a:gd name="T20" fmla="*/ 76 w 1137"/>
                <a:gd name="T21" fmla="*/ 1702 h 2558"/>
                <a:gd name="T22" fmla="*/ 133 w 1137"/>
                <a:gd name="T23" fmla="*/ 1810 h 2558"/>
                <a:gd name="T24" fmla="*/ 174 w 1137"/>
                <a:gd name="T25" fmla="*/ 1913 h 2558"/>
                <a:gd name="T26" fmla="*/ 231 w 1137"/>
                <a:gd name="T27" fmla="*/ 1969 h 2558"/>
                <a:gd name="T28" fmla="*/ 297 w 1137"/>
                <a:gd name="T29" fmla="*/ 2047 h 2558"/>
                <a:gd name="T30" fmla="*/ 369 w 1137"/>
                <a:gd name="T31" fmla="*/ 2108 h 2558"/>
                <a:gd name="T32" fmla="*/ 439 w 1137"/>
                <a:gd name="T33" fmla="*/ 2174 h 2558"/>
                <a:gd name="T34" fmla="*/ 484 w 1137"/>
                <a:gd name="T35" fmla="*/ 2228 h 2558"/>
                <a:gd name="T36" fmla="*/ 510 w 1137"/>
                <a:gd name="T37" fmla="*/ 2329 h 2558"/>
                <a:gd name="T38" fmla="*/ 520 w 1137"/>
                <a:gd name="T39" fmla="*/ 2455 h 2558"/>
                <a:gd name="T40" fmla="*/ 547 w 1137"/>
                <a:gd name="T41" fmla="*/ 2482 h 2558"/>
                <a:gd name="T42" fmla="*/ 567 w 1137"/>
                <a:gd name="T43" fmla="*/ 2387 h 2558"/>
                <a:gd name="T44" fmla="*/ 594 w 1137"/>
                <a:gd name="T45" fmla="*/ 2308 h 2558"/>
                <a:gd name="T46" fmla="*/ 625 w 1137"/>
                <a:gd name="T47" fmla="*/ 2252 h 2558"/>
                <a:gd name="T48" fmla="*/ 655 w 1137"/>
                <a:gd name="T49" fmla="*/ 2192 h 2558"/>
                <a:gd name="T50" fmla="*/ 700 w 1137"/>
                <a:gd name="T51" fmla="*/ 2164 h 2558"/>
                <a:gd name="T52" fmla="*/ 744 w 1137"/>
                <a:gd name="T53" fmla="*/ 2102 h 2558"/>
                <a:gd name="T54" fmla="*/ 798 w 1137"/>
                <a:gd name="T55" fmla="*/ 2063 h 2558"/>
                <a:gd name="T56" fmla="*/ 834 w 1137"/>
                <a:gd name="T57" fmla="*/ 2020 h 2558"/>
                <a:gd name="T58" fmla="*/ 891 w 1137"/>
                <a:gd name="T59" fmla="*/ 1972 h 2558"/>
                <a:gd name="T60" fmla="*/ 943 w 1137"/>
                <a:gd name="T61" fmla="*/ 1912 h 2558"/>
                <a:gd name="T62" fmla="*/ 1005 w 1137"/>
                <a:gd name="T63" fmla="*/ 1844 h 2558"/>
                <a:gd name="T64" fmla="*/ 1039 w 1137"/>
                <a:gd name="T65" fmla="*/ 1780 h 2558"/>
                <a:gd name="T66" fmla="*/ 1074 w 1137"/>
                <a:gd name="T67" fmla="*/ 1693 h 2558"/>
                <a:gd name="T68" fmla="*/ 1086 w 1137"/>
                <a:gd name="T69" fmla="*/ 1582 h 2558"/>
                <a:gd name="T70" fmla="*/ 1122 w 1137"/>
                <a:gd name="T71" fmla="*/ 1474 h 2558"/>
                <a:gd name="T72" fmla="*/ 1135 w 1137"/>
                <a:gd name="T73" fmla="*/ 1340 h 2558"/>
                <a:gd name="T74" fmla="*/ 1137 w 1137"/>
                <a:gd name="T75" fmla="*/ 1249 h 2558"/>
                <a:gd name="T76" fmla="*/ 1128 w 1137"/>
                <a:gd name="T77" fmla="*/ 1162 h 2558"/>
                <a:gd name="T78" fmla="*/ 1108 w 1137"/>
                <a:gd name="T79" fmla="*/ 1086 h 2558"/>
                <a:gd name="T80" fmla="*/ 1081 w 1137"/>
                <a:gd name="T81" fmla="*/ 983 h 2558"/>
                <a:gd name="T82" fmla="*/ 1077 w 1137"/>
                <a:gd name="T83" fmla="*/ 870 h 2558"/>
                <a:gd name="T84" fmla="*/ 1041 w 1137"/>
                <a:gd name="T85" fmla="*/ 783 h 2558"/>
                <a:gd name="T86" fmla="*/ 1003 w 1137"/>
                <a:gd name="T87" fmla="*/ 717 h 2558"/>
                <a:gd name="T88" fmla="*/ 946 w 1137"/>
                <a:gd name="T89" fmla="*/ 656 h 2558"/>
                <a:gd name="T90" fmla="*/ 892 w 1137"/>
                <a:gd name="T91" fmla="*/ 591 h 2558"/>
                <a:gd name="T92" fmla="*/ 828 w 1137"/>
                <a:gd name="T93" fmla="*/ 516 h 2558"/>
                <a:gd name="T94" fmla="*/ 780 w 1137"/>
                <a:gd name="T95" fmla="*/ 479 h 2558"/>
                <a:gd name="T96" fmla="*/ 703 w 1137"/>
                <a:gd name="T97" fmla="*/ 416 h 2558"/>
                <a:gd name="T98" fmla="*/ 655 w 1137"/>
                <a:gd name="T99" fmla="*/ 356 h 2558"/>
                <a:gd name="T100" fmla="*/ 603 w 1137"/>
                <a:gd name="T101" fmla="*/ 248 h 2558"/>
                <a:gd name="T102" fmla="*/ 570 w 1137"/>
                <a:gd name="T103" fmla="*/ 141 h 2558"/>
                <a:gd name="T104" fmla="*/ 538 w 1137"/>
                <a:gd name="T105" fmla="*/ 24 h 25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37" h="2558">
                  <a:moveTo>
                    <a:pt x="525" y="0"/>
                  </a:moveTo>
                  <a:lnTo>
                    <a:pt x="520" y="86"/>
                  </a:lnTo>
                  <a:lnTo>
                    <a:pt x="511" y="233"/>
                  </a:lnTo>
                  <a:lnTo>
                    <a:pt x="490" y="311"/>
                  </a:lnTo>
                  <a:lnTo>
                    <a:pt x="457" y="380"/>
                  </a:lnTo>
                  <a:lnTo>
                    <a:pt x="385" y="446"/>
                  </a:lnTo>
                  <a:lnTo>
                    <a:pt x="286" y="530"/>
                  </a:lnTo>
                  <a:lnTo>
                    <a:pt x="214" y="626"/>
                  </a:lnTo>
                  <a:lnTo>
                    <a:pt x="171" y="691"/>
                  </a:lnTo>
                  <a:lnTo>
                    <a:pt x="154" y="695"/>
                  </a:lnTo>
                  <a:lnTo>
                    <a:pt x="153" y="722"/>
                  </a:lnTo>
                  <a:lnTo>
                    <a:pt x="141" y="727"/>
                  </a:lnTo>
                  <a:lnTo>
                    <a:pt x="135" y="757"/>
                  </a:lnTo>
                  <a:lnTo>
                    <a:pt x="120" y="764"/>
                  </a:lnTo>
                  <a:lnTo>
                    <a:pt x="114" y="790"/>
                  </a:lnTo>
                  <a:lnTo>
                    <a:pt x="97" y="806"/>
                  </a:lnTo>
                  <a:lnTo>
                    <a:pt x="94" y="838"/>
                  </a:lnTo>
                  <a:lnTo>
                    <a:pt x="81" y="848"/>
                  </a:lnTo>
                  <a:lnTo>
                    <a:pt x="78" y="872"/>
                  </a:lnTo>
                  <a:lnTo>
                    <a:pt x="70" y="874"/>
                  </a:lnTo>
                  <a:lnTo>
                    <a:pt x="66" y="910"/>
                  </a:lnTo>
                  <a:lnTo>
                    <a:pt x="57" y="926"/>
                  </a:lnTo>
                  <a:lnTo>
                    <a:pt x="57" y="949"/>
                  </a:lnTo>
                  <a:lnTo>
                    <a:pt x="43" y="959"/>
                  </a:lnTo>
                  <a:lnTo>
                    <a:pt x="45" y="986"/>
                  </a:lnTo>
                  <a:lnTo>
                    <a:pt x="34" y="1000"/>
                  </a:lnTo>
                  <a:lnTo>
                    <a:pt x="39" y="1031"/>
                  </a:lnTo>
                  <a:lnTo>
                    <a:pt x="30" y="1043"/>
                  </a:lnTo>
                  <a:lnTo>
                    <a:pt x="31" y="1066"/>
                  </a:lnTo>
                  <a:lnTo>
                    <a:pt x="22" y="1088"/>
                  </a:lnTo>
                  <a:lnTo>
                    <a:pt x="24" y="1133"/>
                  </a:lnTo>
                  <a:lnTo>
                    <a:pt x="15" y="1150"/>
                  </a:lnTo>
                  <a:lnTo>
                    <a:pt x="12" y="1172"/>
                  </a:lnTo>
                  <a:lnTo>
                    <a:pt x="13" y="1195"/>
                  </a:lnTo>
                  <a:lnTo>
                    <a:pt x="7" y="1216"/>
                  </a:lnTo>
                  <a:lnTo>
                    <a:pt x="4" y="1235"/>
                  </a:lnTo>
                  <a:lnTo>
                    <a:pt x="0" y="1258"/>
                  </a:lnTo>
                  <a:lnTo>
                    <a:pt x="9" y="1283"/>
                  </a:lnTo>
                  <a:lnTo>
                    <a:pt x="3" y="1316"/>
                  </a:lnTo>
                  <a:lnTo>
                    <a:pt x="9" y="1354"/>
                  </a:lnTo>
                  <a:lnTo>
                    <a:pt x="15" y="1379"/>
                  </a:lnTo>
                  <a:lnTo>
                    <a:pt x="7" y="1400"/>
                  </a:lnTo>
                  <a:lnTo>
                    <a:pt x="18" y="1421"/>
                  </a:lnTo>
                  <a:lnTo>
                    <a:pt x="19" y="1445"/>
                  </a:lnTo>
                  <a:lnTo>
                    <a:pt x="27" y="1480"/>
                  </a:lnTo>
                  <a:lnTo>
                    <a:pt x="30" y="1505"/>
                  </a:lnTo>
                  <a:lnTo>
                    <a:pt x="37" y="1525"/>
                  </a:lnTo>
                  <a:lnTo>
                    <a:pt x="33" y="1558"/>
                  </a:lnTo>
                  <a:lnTo>
                    <a:pt x="45" y="1574"/>
                  </a:lnTo>
                  <a:lnTo>
                    <a:pt x="43" y="1610"/>
                  </a:lnTo>
                  <a:lnTo>
                    <a:pt x="52" y="1625"/>
                  </a:lnTo>
                  <a:lnTo>
                    <a:pt x="55" y="1646"/>
                  </a:lnTo>
                  <a:lnTo>
                    <a:pt x="67" y="1654"/>
                  </a:lnTo>
                  <a:lnTo>
                    <a:pt x="67" y="1693"/>
                  </a:lnTo>
                  <a:lnTo>
                    <a:pt x="76" y="1702"/>
                  </a:lnTo>
                  <a:lnTo>
                    <a:pt x="88" y="1723"/>
                  </a:lnTo>
                  <a:lnTo>
                    <a:pt x="91" y="1751"/>
                  </a:lnTo>
                  <a:lnTo>
                    <a:pt x="109" y="1772"/>
                  </a:lnTo>
                  <a:lnTo>
                    <a:pt x="118" y="1802"/>
                  </a:lnTo>
                  <a:lnTo>
                    <a:pt x="133" y="1810"/>
                  </a:lnTo>
                  <a:lnTo>
                    <a:pt x="139" y="1838"/>
                  </a:lnTo>
                  <a:lnTo>
                    <a:pt x="156" y="1853"/>
                  </a:lnTo>
                  <a:lnTo>
                    <a:pt x="153" y="1874"/>
                  </a:lnTo>
                  <a:lnTo>
                    <a:pt x="171" y="1880"/>
                  </a:lnTo>
                  <a:lnTo>
                    <a:pt x="174" y="1913"/>
                  </a:lnTo>
                  <a:lnTo>
                    <a:pt x="184" y="1915"/>
                  </a:lnTo>
                  <a:lnTo>
                    <a:pt x="187" y="1933"/>
                  </a:lnTo>
                  <a:lnTo>
                    <a:pt x="205" y="1940"/>
                  </a:lnTo>
                  <a:lnTo>
                    <a:pt x="213" y="1964"/>
                  </a:lnTo>
                  <a:lnTo>
                    <a:pt x="231" y="1969"/>
                  </a:lnTo>
                  <a:lnTo>
                    <a:pt x="246" y="1990"/>
                  </a:lnTo>
                  <a:lnTo>
                    <a:pt x="262" y="1993"/>
                  </a:lnTo>
                  <a:lnTo>
                    <a:pt x="270" y="2011"/>
                  </a:lnTo>
                  <a:lnTo>
                    <a:pt x="289" y="2024"/>
                  </a:lnTo>
                  <a:lnTo>
                    <a:pt x="297" y="2047"/>
                  </a:lnTo>
                  <a:lnTo>
                    <a:pt x="318" y="2063"/>
                  </a:lnTo>
                  <a:lnTo>
                    <a:pt x="333" y="2081"/>
                  </a:lnTo>
                  <a:lnTo>
                    <a:pt x="348" y="2087"/>
                  </a:lnTo>
                  <a:lnTo>
                    <a:pt x="360" y="2108"/>
                  </a:lnTo>
                  <a:lnTo>
                    <a:pt x="369" y="2108"/>
                  </a:lnTo>
                  <a:lnTo>
                    <a:pt x="376" y="2125"/>
                  </a:lnTo>
                  <a:lnTo>
                    <a:pt x="399" y="2137"/>
                  </a:lnTo>
                  <a:lnTo>
                    <a:pt x="415" y="2162"/>
                  </a:lnTo>
                  <a:lnTo>
                    <a:pt x="430" y="2159"/>
                  </a:lnTo>
                  <a:lnTo>
                    <a:pt x="439" y="2174"/>
                  </a:lnTo>
                  <a:lnTo>
                    <a:pt x="444" y="2194"/>
                  </a:lnTo>
                  <a:lnTo>
                    <a:pt x="454" y="2192"/>
                  </a:lnTo>
                  <a:lnTo>
                    <a:pt x="469" y="2210"/>
                  </a:lnTo>
                  <a:lnTo>
                    <a:pt x="466" y="2225"/>
                  </a:lnTo>
                  <a:lnTo>
                    <a:pt x="484" y="2228"/>
                  </a:lnTo>
                  <a:lnTo>
                    <a:pt x="487" y="2252"/>
                  </a:lnTo>
                  <a:lnTo>
                    <a:pt x="492" y="2279"/>
                  </a:lnTo>
                  <a:lnTo>
                    <a:pt x="501" y="2293"/>
                  </a:lnTo>
                  <a:lnTo>
                    <a:pt x="502" y="2312"/>
                  </a:lnTo>
                  <a:lnTo>
                    <a:pt x="510" y="2329"/>
                  </a:lnTo>
                  <a:lnTo>
                    <a:pt x="507" y="2351"/>
                  </a:lnTo>
                  <a:lnTo>
                    <a:pt x="513" y="2362"/>
                  </a:lnTo>
                  <a:lnTo>
                    <a:pt x="511" y="2390"/>
                  </a:lnTo>
                  <a:lnTo>
                    <a:pt x="514" y="2420"/>
                  </a:lnTo>
                  <a:lnTo>
                    <a:pt x="520" y="2455"/>
                  </a:lnTo>
                  <a:lnTo>
                    <a:pt x="520" y="2501"/>
                  </a:lnTo>
                  <a:lnTo>
                    <a:pt x="523" y="2558"/>
                  </a:lnTo>
                  <a:lnTo>
                    <a:pt x="535" y="2548"/>
                  </a:lnTo>
                  <a:lnTo>
                    <a:pt x="541" y="2522"/>
                  </a:lnTo>
                  <a:lnTo>
                    <a:pt x="547" y="2482"/>
                  </a:lnTo>
                  <a:lnTo>
                    <a:pt x="555" y="2479"/>
                  </a:lnTo>
                  <a:lnTo>
                    <a:pt x="552" y="2458"/>
                  </a:lnTo>
                  <a:lnTo>
                    <a:pt x="558" y="2422"/>
                  </a:lnTo>
                  <a:lnTo>
                    <a:pt x="570" y="2419"/>
                  </a:lnTo>
                  <a:lnTo>
                    <a:pt x="567" y="2387"/>
                  </a:lnTo>
                  <a:lnTo>
                    <a:pt x="577" y="2390"/>
                  </a:lnTo>
                  <a:lnTo>
                    <a:pt x="576" y="2363"/>
                  </a:lnTo>
                  <a:lnTo>
                    <a:pt x="591" y="2363"/>
                  </a:lnTo>
                  <a:lnTo>
                    <a:pt x="586" y="2329"/>
                  </a:lnTo>
                  <a:lnTo>
                    <a:pt x="594" y="2308"/>
                  </a:lnTo>
                  <a:lnTo>
                    <a:pt x="601" y="2315"/>
                  </a:lnTo>
                  <a:lnTo>
                    <a:pt x="606" y="2276"/>
                  </a:lnTo>
                  <a:lnTo>
                    <a:pt x="616" y="2276"/>
                  </a:lnTo>
                  <a:lnTo>
                    <a:pt x="618" y="2251"/>
                  </a:lnTo>
                  <a:lnTo>
                    <a:pt x="625" y="2252"/>
                  </a:lnTo>
                  <a:lnTo>
                    <a:pt x="627" y="2230"/>
                  </a:lnTo>
                  <a:lnTo>
                    <a:pt x="642" y="2237"/>
                  </a:lnTo>
                  <a:lnTo>
                    <a:pt x="646" y="2222"/>
                  </a:lnTo>
                  <a:lnTo>
                    <a:pt x="654" y="2221"/>
                  </a:lnTo>
                  <a:lnTo>
                    <a:pt x="655" y="2192"/>
                  </a:lnTo>
                  <a:lnTo>
                    <a:pt x="672" y="2194"/>
                  </a:lnTo>
                  <a:lnTo>
                    <a:pt x="672" y="2176"/>
                  </a:lnTo>
                  <a:lnTo>
                    <a:pt x="682" y="2179"/>
                  </a:lnTo>
                  <a:lnTo>
                    <a:pt x="684" y="2158"/>
                  </a:lnTo>
                  <a:lnTo>
                    <a:pt x="700" y="2164"/>
                  </a:lnTo>
                  <a:lnTo>
                    <a:pt x="705" y="2140"/>
                  </a:lnTo>
                  <a:lnTo>
                    <a:pt x="720" y="2141"/>
                  </a:lnTo>
                  <a:lnTo>
                    <a:pt x="721" y="2119"/>
                  </a:lnTo>
                  <a:lnTo>
                    <a:pt x="738" y="2119"/>
                  </a:lnTo>
                  <a:lnTo>
                    <a:pt x="744" y="2102"/>
                  </a:lnTo>
                  <a:lnTo>
                    <a:pt x="756" y="2104"/>
                  </a:lnTo>
                  <a:lnTo>
                    <a:pt x="756" y="2084"/>
                  </a:lnTo>
                  <a:lnTo>
                    <a:pt x="775" y="2083"/>
                  </a:lnTo>
                  <a:lnTo>
                    <a:pt x="783" y="2065"/>
                  </a:lnTo>
                  <a:lnTo>
                    <a:pt x="798" y="2063"/>
                  </a:lnTo>
                  <a:lnTo>
                    <a:pt x="804" y="2048"/>
                  </a:lnTo>
                  <a:lnTo>
                    <a:pt x="819" y="2048"/>
                  </a:lnTo>
                  <a:lnTo>
                    <a:pt x="825" y="2038"/>
                  </a:lnTo>
                  <a:lnTo>
                    <a:pt x="835" y="2041"/>
                  </a:lnTo>
                  <a:lnTo>
                    <a:pt x="834" y="2020"/>
                  </a:lnTo>
                  <a:lnTo>
                    <a:pt x="852" y="2023"/>
                  </a:lnTo>
                  <a:lnTo>
                    <a:pt x="853" y="2005"/>
                  </a:lnTo>
                  <a:lnTo>
                    <a:pt x="868" y="2003"/>
                  </a:lnTo>
                  <a:lnTo>
                    <a:pt x="877" y="1984"/>
                  </a:lnTo>
                  <a:lnTo>
                    <a:pt x="891" y="1972"/>
                  </a:lnTo>
                  <a:lnTo>
                    <a:pt x="904" y="1972"/>
                  </a:lnTo>
                  <a:lnTo>
                    <a:pt x="912" y="1943"/>
                  </a:lnTo>
                  <a:lnTo>
                    <a:pt x="921" y="1933"/>
                  </a:lnTo>
                  <a:lnTo>
                    <a:pt x="940" y="1939"/>
                  </a:lnTo>
                  <a:lnTo>
                    <a:pt x="943" y="1912"/>
                  </a:lnTo>
                  <a:lnTo>
                    <a:pt x="955" y="1906"/>
                  </a:lnTo>
                  <a:lnTo>
                    <a:pt x="958" y="1886"/>
                  </a:lnTo>
                  <a:lnTo>
                    <a:pt x="984" y="1885"/>
                  </a:lnTo>
                  <a:lnTo>
                    <a:pt x="987" y="1852"/>
                  </a:lnTo>
                  <a:lnTo>
                    <a:pt x="1005" y="1844"/>
                  </a:lnTo>
                  <a:lnTo>
                    <a:pt x="1012" y="1826"/>
                  </a:lnTo>
                  <a:lnTo>
                    <a:pt x="1026" y="1825"/>
                  </a:lnTo>
                  <a:lnTo>
                    <a:pt x="1027" y="1796"/>
                  </a:lnTo>
                  <a:lnTo>
                    <a:pt x="1038" y="1796"/>
                  </a:lnTo>
                  <a:lnTo>
                    <a:pt x="1039" y="1780"/>
                  </a:lnTo>
                  <a:lnTo>
                    <a:pt x="1053" y="1769"/>
                  </a:lnTo>
                  <a:lnTo>
                    <a:pt x="1053" y="1753"/>
                  </a:lnTo>
                  <a:lnTo>
                    <a:pt x="1066" y="1735"/>
                  </a:lnTo>
                  <a:lnTo>
                    <a:pt x="1063" y="1702"/>
                  </a:lnTo>
                  <a:lnTo>
                    <a:pt x="1074" y="1693"/>
                  </a:lnTo>
                  <a:lnTo>
                    <a:pt x="1075" y="1655"/>
                  </a:lnTo>
                  <a:lnTo>
                    <a:pt x="1087" y="1649"/>
                  </a:lnTo>
                  <a:lnTo>
                    <a:pt x="1078" y="1625"/>
                  </a:lnTo>
                  <a:lnTo>
                    <a:pt x="1084" y="1612"/>
                  </a:lnTo>
                  <a:lnTo>
                    <a:pt x="1086" y="1582"/>
                  </a:lnTo>
                  <a:lnTo>
                    <a:pt x="1095" y="1582"/>
                  </a:lnTo>
                  <a:lnTo>
                    <a:pt x="1095" y="1553"/>
                  </a:lnTo>
                  <a:lnTo>
                    <a:pt x="1102" y="1541"/>
                  </a:lnTo>
                  <a:lnTo>
                    <a:pt x="1107" y="1501"/>
                  </a:lnTo>
                  <a:lnTo>
                    <a:pt x="1122" y="1474"/>
                  </a:lnTo>
                  <a:lnTo>
                    <a:pt x="1122" y="1448"/>
                  </a:lnTo>
                  <a:lnTo>
                    <a:pt x="1126" y="1400"/>
                  </a:lnTo>
                  <a:lnTo>
                    <a:pt x="1134" y="1385"/>
                  </a:lnTo>
                  <a:lnTo>
                    <a:pt x="1128" y="1367"/>
                  </a:lnTo>
                  <a:lnTo>
                    <a:pt x="1135" y="1340"/>
                  </a:lnTo>
                  <a:lnTo>
                    <a:pt x="1132" y="1322"/>
                  </a:lnTo>
                  <a:lnTo>
                    <a:pt x="1132" y="1304"/>
                  </a:lnTo>
                  <a:lnTo>
                    <a:pt x="1135" y="1282"/>
                  </a:lnTo>
                  <a:lnTo>
                    <a:pt x="1123" y="1273"/>
                  </a:lnTo>
                  <a:lnTo>
                    <a:pt x="1137" y="1249"/>
                  </a:lnTo>
                  <a:lnTo>
                    <a:pt x="1122" y="1241"/>
                  </a:lnTo>
                  <a:lnTo>
                    <a:pt x="1135" y="1216"/>
                  </a:lnTo>
                  <a:lnTo>
                    <a:pt x="1131" y="1193"/>
                  </a:lnTo>
                  <a:lnTo>
                    <a:pt x="1128" y="1187"/>
                  </a:lnTo>
                  <a:lnTo>
                    <a:pt x="1128" y="1162"/>
                  </a:lnTo>
                  <a:lnTo>
                    <a:pt x="1120" y="1152"/>
                  </a:lnTo>
                  <a:lnTo>
                    <a:pt x="1120" y="1130"/>
                  </a:lnTo>
                  <a:lnTo>
                    <a:pt x="1108" y="1118"/>
                  </a:lnTo>
                  <a:lnTo>
                    <a:pt x="1117" y="1094"/>
                  </a:lnTo>
                  <a:lnTo>
                    <a:pt x="1108" y="1086"/>
                  </a:lnTo>
                  <a:lnTo>
                    <a:pt x="1108" y="1053"/>
                  </a:lnTo>
                  <a:lnTo>
                    <a:pt x="1098" y="1049"/>
                  </a:lnTo>
                  <a:lnTo>
                    <a:pt x="1099" y="1019"/>
                  </a:lnTo>
                  <a:lnTo>
                    <a:pt x="1095" y="981"/>
                  </a:lnTo>
                  <a:lnTo>
                    <a:pt x="1081" y="983"/>
                  </a:lnTo>
                  <a:lnTo>
                    <a:pt x="1086" y="951"/>
                  </a:lnTo>
                  <a:lnTo>
                    <a:pt x="1077" y="933"/>
                  </a:lnTo>
                  <a:lnTo>
                    <a:pt x="1084" y="917"/>
                  </a:lnTo>
                  <a:lnTo>
                    <a:pt x="1072" y="906"/>
                  </a:lnTo>
                  <a:lnTo>
                    <a:pt x="1077" y="870"/>
                  </a:lnTo>
                  <a:lnTo>
                    <a:pt x="1068" y="858"/>
                  </a:lnTo>
                  <a:lnTo>
                    <a:pt x="1063" y="825"/>
                  </a:lnTo>
                  <a:lnTo>
                    <a:pt x="1054" y="816"/>
                  </a:lnTo>
                  <a:lnTo>
                    <a:pt x="1048" y="786"/>
                  </a:lnTo>
                  <a:lnTo>
                    <a:pt x="1041" y="783"/>
                  </a:lnTo>
                  <a:lnTo>
                    <a:pt x="1038" y="767"/>
                  </a:lnTo>
                  <a:lnTo>
                    <a:pt x="1024" y="759"/>
                  </a:lnTo>
                  <a:lnTo>
                    <a:pt x="1026" y="738"/>
                  </a:lnTo>
                  <a:lnTo>
                    <a:pt x="1014" y="737"/>
                  </a:lnTo>
                  <a:lnTo>
                    <a:pt x="1003" y="717"/>
                  </a:lnTo>
                  <a:lnTo>
                    <a:pt x="988" y="710"/>
                  </a:lnTo>
                  <a:lnTo>
                    <a:pt x="982" y="681"/>
                  </a:lnTo>
                  <a:lnTo>
                    <a:pt x="961" y="680"/>
                  </a:lnTo>
                  <a:lnTo>
                    <a:pt x="958" y="654"/>
                  </a:lnTo>
                  <a:lnTo>
                    <a:pt x="946" y="656"/>
                  </a:lnTo>
                  <a:lnTo>
                    <a:pt x="939" y="624"/>
                  </a:lnTo>
                  <a:lnTo>
                    <a:pt x="924" y="629"/>
                  </a:lnTo>
                  <a:lnTo>
                    <a:pt x="907" y="614"/>
                  </a:lnTo>
                  <a:lnTo>
                    <a:pt x="907" y="588"/>
                  </a:lnTo>
                  <a:lnTo>
                    <a:pt x="892" y="591"/>
                  </a:lnTo>
                  <a:lnTo>
                    <a:pt x="870" y="561"/>
                  </a:lnTo>
                  <a:lnTo>
                    <a:pt x="853" y="563"/>
                  </a:lnTo>
                  <a:lnTo>
                    <a:pt x="849" y="536"/>
                  </a:lnTo>
                  <a:lnTo>
                    <a:pt x="835" y="534"/>
                  </a:lnTo>
                  <a:lnTo>
                    <a:pt x="828" y="516"/>
                  </a:lnTo>
                  <a:lnTo>
                    <a:pt x="802" y="522"/>
                  </a:lnTo>
                  <a:lnTo>
                    <a:pt x="807" y="512"/>
                  </a:lnTo>
                  <a:lnTo>
                    <a:pt x="799" y="495"/>
                  </a:lnTo>
                  <a:lnTo>
                    <a:pt x="784" y="497"/>
                  </a:lnTo>
                  <a:lnTo>
                    <a:pt x="780" y="479"/>
                  </a:lnTo>
                  <a:lnTo>
                    <a:pt x="754" y="480"/>
                  </a:lnTo>
                  <a:lnTo>
                    <a:pt x="756" y="461"/>
                  </a:lnTo>
                  <a:lnTo>
                    <a:pt x="721" y="441"/>
                  </a:lnTo>
                  <a:lnTo>
                    <a:pt x="720" y="423"/>
                  </a:lnTo>
                  <a:lnTo>
                    <a:pt x="703" y="416"/>
                  </a:lnTo>
                  <a:lnTo>
                    <a:pt x="700" y="405"/>
                  </a:lnTo>
                  <a:lnTo>
                    <a:pt x="682" y="402"/>
                  </a:lnTo>
                  <a:lnTo>
                    <a:pt x="685" y="384"/>
                  </a:lnTo>
                  <a:lnTo>
                    <a:pt x="658" y="369"/>
                  </a:lnTo>
                  <a:lnTo>
                    <a:pt x="655" y="356"/>
                  </a:lnTo>
                  <a:lnTo>
                    <a:pt x="645" y="330"/>
                  </a:lnTo>
                  <a:lnTo>
                    <a:pt x="625" y="321"/>
                  </a:lnTo>
                  <a:lnTo>
                    <a:pt x="618" y="287"/>
                  </a:lnTo>
                  <a:lnTo>
                    <a:pt x="606" y="285"/>
                  </a:lnTo>
                  <a:lnTo>
                    <a:pt x="603" y="248"/>
                  </a:lnTo>
                  <a:lnTo>
                    <a:pt x="592" y="246"/>
                  </a:lnTo>
                  <a:lnTo>
                    <a:pt x="586" y="201"/>
                  </a:lnTo>
                  <a:lnTo>
                    <a:pt x="577" y="189"/>
                  </a:lnTo>
                  <a:lnTo>
                    <a:pt x="570" y="167"/>
                  </a:lnTo>
                  <a:lnTo>
                    <a:pt x="570" y="141"/>
                  </a:lnTo>
                  <a:lnTo>
                    <a:pt x="556" y="137"/>
                  </a:lnTo>
                  <a:lnTo>
                    <a:pt x="562" y="111"/>
                  </a:lnTo>
                  <a:lnTo>
                    <a:pt x="552" y="102"/>
                  </a:lnTo>
                  <a:lnTo>
                    <a:pt x="550" y="81"/>
                  </a:lnTo>
                  <a:lnTo>
                    <a:pt x="538" y="24"/>
                  </a:lnTo>
                  <a:lnTo>
                    <a:pt x="52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alpha val="70000"/>
                  </a:schemeClr>
                </a:gs>
                <a:gs pos="100000">
                  <a:schemeClr val="hlink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HK" altLang="en-US" sz="1800"/>
            </a:p>
          </p:txBody>
        </p:sp>
        <p:pic>
          <p:nvPicPr>
            <p:cNvPr id="8" name="Picture 1437" descr="haba_03"/>
            <p:cNvPicPr>
              <a:picLocks noChangeAspect="1" noChangeArrowheads="1"/>
            </p:cNvPicPr>
            <p:nvPr userDrawn="1"/>
          </p:nvPicPr>
          <p:blipFill>
            <a:blip r:embed="rId3">
              <a:biLevel thresh="50000"/>
              <a:grayscl/>
              <a:lum bright="-90000" contrast="48000"/>
            </a:blip>
            <a:srcRect/>
            <a:stretch>
              <a:fillRect/>
            </a:stretch>
          </p:blipFill>
          <p:spPr bwMode="gray">
            <a:xfrm>
              <a:off x="1696" y="160"/>
              <a:ext cx="1143" cy="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38"/>
          <p:cNvGrpSpPr/>
          <p:nvPr/>
        </p:nvGrpSpPr>
        <p:grpSpPr bwMode="auto">
          <a:xfrm rot="2126661">
            <a:off x="452967" y="2987676"/>
            <a:ext cx="2552700" cy="4295775"/>
            <a:chOff x="1696" y="160"/>
            <a:chExt cx="1148" cy="2575"/>
          </a:xfrm>
        </p:grpSpPr>
        <p:sp>
          <p:nvSpPr>
            <p:cNvPr id="10" name="Freeform 1439"/>
            <p:cNvSpPr/>
            <p:nvPr userDrawn="1"/>
          </p:nvSpPr>
          <p:spPr bwMode="gray">
            <a:xfrm>
              <a:off x="1706" y="173"/>
              <a:ext cx="1137" cy="2558"/>
            </a:xfrm>
            <a:custGeom>
              <a:avLst/>
              <a:gdLst>
                <a:gd name="T0" fmla="*/ 457 w 1137"/>
                <a:gd name="T1" fmla="*/ 380 h 2558"/>
                <a:gd name="T2" fmla="*/ 154 w 1137"/>
                <a:gd name="T3" fmla="*/ 695 h 2558"/>
                <a:gd name="T4" fmla="*/ 114 w 1137"/>
                <a:gd name="T5" fmla="*/ 790 h 2558"/>
                <a:gd name="T6" fmla="*/ 70 w 1137"/>
                <a:gd name="T7" fmla="*/ 874 h 2558"/>
                <a:gd name="T8" fmla="*/ 45 w 1137"/>
                <a:gd name="T9" fmla="*/ 986 h 2558"/>
                <a:gd name="T10" fmla="*/ 22 w 1137"/>
                <a:gd name="T11" fmla="*/ 1088 h 2558"/>
                <a:gd name="T12" fmla="*/ 7 w 1137"/>
                <a:gd name="T13" fmla="*/ 1216 h 2558"/>
                <a:gd name="T14" fmla="*/ 9 w 1137"/>
                <a:gd name="T15" fmla="*/ 1354 h 2558"/>
                <a:gd name="T16" fmla="*/ 27 w 1137"/>
                <a:gd name="T17" fmla="*/ 1480 h 2558"/>
                <a:gd name="T18" fmla="*/ 43 w 1137"/>
                <a:gd name="T19" fmla="*/ 1610 h 2558"/>
                <a:gd name="T20" fmla="*/ 76 w 1137"/>
                <a:gd name="T21" fmla="*/ 1702 h 2558"/>
                <a:gd name="T22" fmla="*/ 133 w 1137"/>
                <a:gd name="T23" fmla="*/ 1810 h 2558"/>
                <a:gd name="T24" fmla="*/ 174 w 1137"/>
                <a:gd name="T25" fmla="*/ 1913 h 2558"/>
                <a:gd name="T26" fmla="*/ 231 w 1137"/>
                <a:gd name="T27" fmla="*/ 1969 h 2558"/>
                <a:gd name="T28" fmla="*/ 297 w 1137"/>
                <a:gd name="T29" fmla="*/ 2047 h 2558"/>
                <a:gd name="T30" fmla="*/ 369 w 1137"/>
                <a:gd name="T31" fmla="*/ 2108 h 2558"/>
                <a:gd name="T32" fmla="*/ 439 w 1137"/>
                <a:gd name="T33" fmla="*/ 2174 h 2558"/>
                <a:gd name="T34" fmla="*/ 484 w 1137"/>
                <a:gd name="T35" fmla="*/ 2228 h 2558"/>
                <a:gd name="T36" fmla="*/ 510 w 1137"/>
                <a:gd name="T37" fmla="*/ 2329 h 2558"/>
                <a:gd name="T38" fmla="*/ 520 w 1137"/>
                <a:gd name="T39" fmla="*/ 2455 h 2558"/>
                <a:gd name="T40" fmla="*/ 547 w 1137"/>
                <a:gd name="T41" fmla="*/ 2482 h 2558"/>
                <a:gd name="T42" fmla="*/ 567 w 1137"/>
                <a:gd name="T43" fmla="*/ 2387 h 2558"/>
                <a:gd name="T44" fmla="*/ 594 w 1137"/>
                <a:gd name="T45" fmla="*/ 2308 h 2558"/>
                <a:gd name="T46" fmla="*/ 625 w 1137"/>
                <a:gd name="T47" fmla="*/ 2252 h 2558"/>
                <a:gd name="T48" fmla="*/ 655 w 1137"/>
                <a:gd name="T49" fmla="*/ 2192 h 2558"/>
                <a:gd name="T50" fmla="*/ 700 w 1137"/>
                <a:gd name="T51" fmla="*/ 2164 h 2558"/>
                <a:gd name="T52" fmla="*/ 744 w 1137"/>
                <a:gd name="T53" fmla="*/ 2102 h 2558"/>
                <a:gd name="T54" fmla="*/ 798 w 1137"/>
                <a:gd name="T55" fmla="*/ 2063 h 2558"/>
                <a:gd name="T56" fmla="*/ 834 w 1137"/>
                <a:gd name="T57" fmla="*/ 2020 h 2558"/>
                <a:gd name="T58" fmla="*/ 891 w 1137"/>
                <a:gd name="T59" fmla="*/ 1972 h 2558"/>
                <a:gd name="T60" fmla="*/ 943 w 1137"/>
                <a:gd name="T61" fmla="*/ 1912 h 2558"/>
                <a:gd name="T62" fmla="*/ 1005 w 1137"/>
                <a:gd name="T63" fmla="*/ 1844 h 2558"/>
                <a:gd name="T64" fmla="*/ 1039 w 1137"/>
                <a:gd name="T65" fmla="*/ 1780 h 2558"/>
                <a:gd name="T66" fmla="*/ 1074 w 1137"/>
                <a:gd name="T67" fmla="*/ 1693 h 2558"/>
                <a:gd name="T68" fmla="*/ 1086 w 1137"/>
                <a:gd name="T69" fmla="*/ 1582 h 2558"/>
                <a:gd name="T70" fmla="*/ 1122 w 1137"/>
                <a:gd name="T71" fmla="*/ 1474 h 2558"/>
                <a:gd name="T72" fmla="*/ 1135 w 1137"/>
                <a:gd name="T73" fmla="*/ 1340 h 2558"/>
                <a:gd name="T74" fmla="*/ 1137 w 1137"/>
                <a:gd name="T75" fmla="*/ 1249 h 2558"/>
                <a:gd name="T76" fmla="*/ 1128 w 1137"/>
                <a:gd name="T77" fmla="*/ 1162 h 2558"/>
                <a:gd name="T78" fmla="*/ 1108 w 1137"/>
                <a:gd name="T79" fmla="*/ 1086 h 2558"/>
                <a:gd name="T80" fmla="*/ 1081 w 1137"/>
                <a:gd name="T81" fmla="*/ 983 h 2558"/>
                <a:gd name="T82" fmla="*/ 1077 w 1137"/>
                <a:gd name="T83" fmla="*/ 870 h 2558"/>
                <a:gd name="T84" fmla="*/ 1041 w 1137"/>
                <a:gd name="T85" fmla="*/ 783 h 2558"/>
                <a:gd name="T86" fmla="*/ 1003 w 1137"/>
                <a:gd name="T87" fmla="*/ 717 h 2558"/>
                <a:gd name="T88" fmla="*/ 946 w 1137"/>
                <a:gd name="T89" fmla="*/ 656 h 2558"/>
                <a:gd name="T90" fmla="*/ 892 w 1137"/>
                <a:gd name="T91" fmla="*/ 591 h 2558"/>
                <a:gd name="T92" fmla="*/ 828 w 1137"/>
                <a:gd name="T93" fmla="*/ 516 h 2558"/>
                <a:gd name="T94" fmla="*/ 780 w 1137"/>
                <a:gd name="T95" fmla="*/ 479 h 2558"/>
                <a:gd name="T96" fmla="*/ 703 w 1137"/>
                <a:gd name="T97" fmla="*/ 416 h 2558"/>
                <a:gd name="T98" fmla="*/ 655 w 1137"/>
                <a:gd name="T99" fmla="*/ 356 h 2558"/>
                <a:gd name="T100" fmla="*/ 603 w 1137"/>
                <a:gd name="T101" fmla="*/ 248 h 2558"/>
                <a:gd name="T102" fmla="*/ 570 w 1137"/>
                <a:gd name="T103" fmla="*/ 141 h 2558"/>
                <a:gd name="T104" fmla="*/ 538 w 1137"/>
                <a:gd name="T105" fmla="*/ 24 h 25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37" h="2558">
                  <a:moveTo>
                    <a:pt x="525" y="0"/>
                  </a:moveTo>
                  <a:lnTo>
                    <a:pt x="520" y="86"/>
                  </a:lnTo>
                  <a:lnTo>
                    <a:pt x="511" y="233"/>
                  </a:lnTo>
                  <a:lnTo>
                    <a:pt x="490" y="311"/>
                  </a:lnTo>
                  <a:lnTo>
                    <a:pt x="457" y="380"/>
                  </a:lnTo>
                  <a:lnTo>
                    <a:pt x="385" y="446"/>
                  </a:lnTo>
                  <a:lnTo>
                    <a:pt x="286" y="530"/>
                  </a:lnTo>
                  <a:lnTo>
                    <a:pt x="214" y="626"/>
                  </a:lnTo>
                  <a:lnTo>
                    <a:pt x="171" y="691"/>
                  </a:lnTo>
                  <a:lnTo>
                    <a:pt x="154" y="695"/>
                  </a:lnTo>
                  <a:lnTo>
                    <a:pt x="153" y="722"/>
                  </a:lnTo>
                  <a:lnTo>
                    <a:pt x="141" y="727"/>
                  </a:lnTo>
                  <a:lnTo>
                    <a:pt x="135" y="757"/>
                  </a:lnTo>
                  <a:lnTo>
                    <a:pt x="120" y="764"/>
                  </a:lnTo>
                  <a:lnTo>
                    <a:pt x="114" y="790"/>
                  </a:lnTo>
                  <a:lnTo>
                    <a:pt x="97" y="806"/>
                  </a:lnTo>
                  <a:lnTo>
                    <a:pt x="94" y="838"/>
                  </a:lnTo>
                  <a:lnTo>
                    <a:pt x="81" y="848"/>
                  </a:lnTo>
                  <a:lnTo>
                    <a:pt x="78" y="872"/>
                  </a:lnTo>
                  <a:lnTo>
                    <a:pt x="70" y="874"/>
                  </a:lnTo>
                  <a:lnTo>
                    <a:pt x="66" y="910"/>
                  </a:lnTo>
                  <a:lnTo>
                    <a:pt x="57" y="926"/>
                  </a:lnTo>
                  <a:lnTo>
                    <a:pt x="57" y="949"/>
                  </a:lnTo>
                  <a:lnTo>
                    <a:pt x="43" y="959"/>
                  </a:lnTo>
                  <a:lnTo>
                    <a:pt x="45" y="986"/>
                  </a:lnTo>
                  <a:lnTo>
                    <a:pt x="34" y="1000"/>
                  </a:lnTo>
                  <a:lnTo>
                    <a:pt x="39" y="1031"/>
                  </a:lnTo>
                  <a:lnTo>
                    <a:pt x="30" y="1043"/>
                  </a:lnTo>
                  <a:lnTo>
                    <a:pt x="31" y="1066"/>
                  </a:lnTo>
                  <a:lnTo>
                    <a:pt x="22" y="1088"/>
                  </a:lnTo>
                  <a:lnTo>
                    <a:pt x="24" y="1133"/>
                  </a:lnTo>
                  <a:lnTo>
                    <a:pt x="15" y="1150"/>
                  </a:lnTo>
                  <a:lnTo>
                    <a:pt x="12" y="1172"/>
                  </a:lnTo>
                  <a:lnTo>
                    <a:pt x="13" y="1195"/>
                  </a:lnTo>
                  <a:lnTo>
                    <a:pt x="7" y="1216"/>
                  </a:lnTo>
                  <a:lnTo>
                    <a:pt x="4" y="1235"/>
                  </a:lnTo>
                  <a:lnTo>
                    <a:pt x="0" y="1258"/>
                  </a:lnTo>
                  <a:lnTo>
                    <a:pt x="9" y="1283"/>
                  </a:lnTo>
                  <a:lnTo>
                    <a:pt x="3" y="1316"/>
                  </a:lnTo>
                  <a:lnTo>
                    <a:pt x="9" y="1354"/>
                  </a:lnTo>
                  <a:lnTo>
                    <a:pt x="15" y="1379"/>
                  </a:lnTo>
                  <a:lnTo>
                    <a:pt x="7" y="1400"/>
                  </a:lnTo>
                  <a:lnTo>
                    <a:pt x="18" y="1421"/>
                  </a:lnTo>
                  <a:lnTo>
                    <a:pt x="19" y="1445"/>
                  </a:lnTo>
                  <a:lnTo>
                    <a:pt x="27" y="1480"/>
                  </a:lnTo>
                  <a:lnTo>
                    <a:pt x="30" y="1505"/>
                  </a:lnTo>
                  <a:lnTo>
                    <a:pt x="37" y="1525"/>
                  </a:lnTo>
                  <a:lnTo>
                    <a:pt x="33" y="1558"/>
                  </a:lnTo>
                  <a:lnTo>
                    <a:pt x="45" y="1574"/>
                  </a:lnTo>
                  <a:lnTo>
                    <a:pt x="43" y="1610"/>
                  </a:lnTo>
                  <a:lnTo>
                    <a:pt x="52" y="1625"/>
                  </a:lnTo>
                  <a:lnTo>
                    <a:pt x="55" y="1646"/>
                  </a:lnTo>
                  <a:lnTo>
                    <a:pt x="67" y="1654"/>
                  </a:lnTo>
                  <a:lnTo>
                    <a:pt x="67" y="1693"/>
                  </a:lnTo>
                  <a:lnTo>
                    <a:pt x="76" y="1702"/>
                  </a:lnTo>
                  <a:lnTo>
                    <a:pt x="88" y="1723"/>
                  </a:lnTo>
                  <a:lnTo>
                    <a:pt x="91" y="1751"/>
                  </a:lnTo>
                  <a:lnTo>
                    <a:pt x="109" y="1772"/>
                  </a:lnTo>
                  <a:lnTo>
                    <a:pt x="118" y="1802"/>
                  </a:lnTo>
                  <a:lnTo>
                    <a:pt x="133" y="1810"/>
                  </a:lnTo>
                  <a:lnTo>
                    <a:pt x="139" y="1838"/>
                  </a:lnTo>
                  <a:lnTo>
                    <a:pt x="156" y="1853"/>
                  </a:lnTo>
                  <a:lnTo>
                    <a:pt x="153" y="1874"/>
                  </a:lnTo>
                  <a:lnTo>
                    <a:pt x="171" y="1880"/>
                  </a:lnTo>
                  <a:lnTo>
                    <a:pt x="174" y="1913"/>
                  </a:lnTo>
                  <a:lnTo>
                    <a:pt x="184" y="1915"/>
                  </a:lnTo>
                  <a:lnTo>
                    <a:pt x="187" y="1933"/>
                  </a:lnTo>
                  <a:lnTo>
                    <a:pt x="205" y="1940"/>
                  </a:lnTo>
                  <a:lnTo>
                    <a:pt x="213" y="1964"/>
                  </a:lnTo>
                  <a:lnTo>
                    <a:pt x="231" y="1969"/>
                  </a:lnTo>
                  <a:lnTo>
                    <a:pt x="246" y="1990"/>
                  </a:lnTo>
                  <a:lnTo>
                    <a:pt x="262" y="1993"/>
                  </a:lnTo>
                  <a:lnTo>
                    <a:pt x="270" y="2011"/>
                  </a:lnTo>
                  <a:lnTo>
                    <a:pt x="289" y="2024"/>
                  </a:lnTo>
                  <a:lnTo>
                    <a:pt x="297" y="2047"/>
                  </a:lnTo>
                  <a:lnTo>
                    <a:pt x="318" y="2063"/>
                  </a:lnTo>
                  <a:lnTo>
                    <a:pt x="333" y="2081"/>
                  </a:lnTo>
                  <a:lnTo>
                    <a:pt x="348" y="2087"/>
                  </a:lnTo>
                  <a:lnTo>
                    <a:pt x="360" y="2108"/>
                  </a:lnTo>
                  <a:lnTo>
                    <a:pt x="369" y="2108"/>
                  </a:lnTo>
                  <a:lnTo>
                    <a:pt x="376" y="2125"/>
                  </a:lnTo>
                  <a:lnTo>
                    <a:pt x="399" y="2137"/>
                  </a:lnTo>
                  <a:lnTo>
                    <a:pt x="415" y="2162"/>
                  </a:lnTo>
                  <a:lnTo>
                    <a:pt x="430" y="2159"/>
                  </a:lnTo>
                  <a:lnTo>
                    <a:pt x="439" y="2174"/>
                  </a:lnTo>
                  <a:lnTo>
                    <a:pt x="444" y="2194"/>
                  </a:lnTo>
                  <a:lnTo>
                    <a:pt x="454" y="2192"/>
                  </a:lnTo>
                  <a:lnTo>
                    <a:pt x="469" y="2210"/>
                  </a:lnTo>
                  <a:lnTo>
                    <a:pt x="466" y="2225"/>
                  </a:lnTo>
                  <a:lnTo>
                    <a:pt x="484" y="2228"/>
                  </a:lnTo>
                  <a:lnTo>
                    <a:pt x="487" y="2252"/>
                  </a:lnTo>
                  <a:lnTo>
                    <a:pt x="492" y="2279"/>
                  </a:lnTo>
                  <a:lnTo>
                    <a:pt x="501" y="2293"/>
                  </a:lnTo>
                  <a:lnTo>
                    <a:pt x="502" y="2312"/>
                  </a:lnTo>
                  <a:lnTo>
                    <a:pt x="510" y="2329"/>
                  </a:lnTo>
                  <a:lnTo>
                    <a:pt x="507" y="2351"/>
                  </a:lnTo>
                  <a:lnTo>
                    <a:pt x="513" y="2362"/>
                  </a:lnTo>
                  <a:lnTo>
                    <a:pt x="511" y="2390"/>
                  </a:lnTo>
                  <a:lnTo>
                    <a:pt x="514" y="2420"/>
                  </a:lnTo>
                  <a:lnTo>
                    <a:pt x="520" y="2455"/>
                  </a:lnTo>
                  <a:lnTo>
                    <a:pt x="520" y="2501"/>
                  </a:lnTo>
                  <a:lnTo>
                    <a:pt x="523" y="2558"/>
                  </a:lnTo>
                  <a:lnTo>
                    <a:pt x="535" y="2548"/>
                  </a:lnTo>
                  <a:lnTo>
                    <a:pt x="541" y="2522"/>
                  </a:lnTo>
                  <a:lnTo>
                    <a:pt x="547" y="2482"/>
                  </a:lnTo>
                  <a:lnTo>
                    <a:pt x="555" y="2479"/>
                  </a:lnTo>
                  <a:lnTo>
                    <a:pt x="552" y="2458"/>
                  </a:lnTo>
                  <a:lnTo>
                    <a:pt x="558" y="2422"/>
                  </a:lnTo>
                  <a:lnTo>
                    <a:pt x="570" y="2419"/>
                  </a:lnTo>
                  <a:lnTo>
                    <a:pt x="567" y="2387"/>
                  </a:lnTo>
                  <a:lnTo>
                    <a:pt x="577" y="2390"/>
                  </a:lnTo>
                  <a:lnTo>
                    <a:pt x="576" y="2363"/>
                  </a:lnTo>
                  <a:lnTo>
                    <a:pt x="591" y="2363"/>
                  </a:lnTo>
                  <a:lnTo>
                    <a:pt x="586" y="2329"/>
                  </a:lnTo>
                  <a:lnTo>
                    <a:pt x="594" y="2308"/>
                  </a:lnTo>
                  <a:lnTo>
                    <a:pt x="601" y="2315"/>
                  </a:lnTo>
                  <a:lnTo>
                    <a:pt x="606" y="2276"/>
                  </a:lnTo>
                  <a:lnTo>
                    <a:pt x="616" y="2276"/>
                  </a:lnTo>
                  <a:lnTo>
                    <a:pt x="618" y="2251"/>
                  </a:lnTo>
                  <a:lnTo>
                    <a:pt x="625" y="2252"/>
                  </a:lnTo>
                  <a:lnTo>
                    <a:pt x="627" y="2230"/>
                  </a:lnTo>
                  <a:lnTo>
                    <a:pt x="642" y="2237"/>
                  </a:lnTo>
                  <a:lnTo>
                    <a:pt x="646" y="2222"/>
                  </a:lnTo>
                  <a:lnTo>
                    <a:pt x="654" y="2221"/>
                  </a:lnTo>
                  <a:lnTo>
                    <a:pt x="655" y="2192"/>
                  </a:lnTo>
                  <a:lnTo>
                    <a:pt x="672" y="2194"/>
                  </a:lnTo>
                  <a:lnTo>
                    <a:pt x="672" y="2176"/>
                  </a:lnTo>
                  <a:lnTo>
                    <a:pt x="682" y="2179"/>
                  </a:lnTo>
                  <a:lnTo>
                    <a:pt x="684" y="2158"/>
                  </a:lnTo>
                  <a:lnTo>
                    <a:pt x="700" y="2164"/>
                  </a:lnTo>
                  <a:lnTo>
                    <a:pt x="705" y="2140"/>
                  </a:lnTo>
                  <a:lnTo>
                    <a:pt x="720" y="2141"/>
                  </a:lnTo>
                  <a:lnTo>
                    <a:pt x="721" y="2119"/>
                  </a:lnTo>
                  <a:lnTo>
                    <a:pt x="738" y="2119"/>
                  </a:lnTo>
                  <a:lnTo>
                    <a:pt x="744" y="2102"/>
                  </a:lnTo>
                  <a:lnTo>
                    <a:pt x="756" y="2104"/>
                  </a:lnTo>
                  <a:lnTo>
                    <a:pt x="756" y="2084"/>
                  </a:lnTo>
                  <a:lnTo>
                    <a:pt x="775" y="2083"/>
                  </a:lnTo>
                  <a:lnTo>
                    <a:pt x="783" y="2065"/>
                  </a:lnTo>
                  <a:lnTo>
                    <a:pt x="798" y="2063"/>
                  </a:lnTo>
                  <a:lnTo>
                    <a:pt x="804" y="2048"/>
                  </a:lnTo>
                  <a:lnTo>
                    <a:pt x="819" y="2048"/>
                  </a:lnTo>
                  <a:lnTo>
                    <a:pt x="825" y="2038"/>
                  </a:lnTo>
                  <a:lnTo>
                    <a:pt x="835" y="2041"/>
                  </a:lnTo>
                  <a:lnTo>
                    <a:pt x="834" y="2020"/>
                  </a:lnTo>
                  <a:lnTo>
                    <a:pt x="852" y="2023"/>
                  </a:lnTo>
                  <a:lnTo>
                    <a:pt x="853" y="2005"/>
                  </a:lnTo>
                  <a:lnTo>
                    <a:pt x="868" y="2003"/>
                  </a:lnTo>
                  <a:lnTo>
                    <a:pt x="877" y="1984"/>
                  </a:lnTo>
                  <a:lnTo>
                    <a:pt x="891" y="1972"/>
                  </a:lnTo>
                  <a:lnTo>
                    <a:pt x="904" y="1972"/>
                  </a:lnTo>
                  <a:lnTo>
                    <a:pt x="912" y="1943"/>
                  </a:lnTo>
                  <a:lnTo>
                    <a:pt x="921" y="1933"/>
                  </a:lnTo>
                  <a:lnTo>
                    <a:pt x="940" y="1939"/>
                  </a:lnTo>
                  <a:lnTo>
                    <a:pt x="943" y="1912"/>
                  </a:lnTo>
                  <a:lnTo>
                    <a:pt x="955" y="1906"/>
                  </a:lnTo>
                  <a:lnTo>
                    <a:pt x="958" y="1886"/>
                  </a:lnTo>
                  <a:lnTo>
                    <a:pt x="984" y="1885"/>
                  </a:lnTo>
                  <a:lnTo>
                    <a:pt x="987" y="1852"/>
                  </a:lnTo>
                  <a:lnTo>
                    <a:pt x="1005" y="1844"/>
                  </a:lnTo>
                  <a:lnTo>
                    <a:pt x="1012" y="1826"/>
                  </a:lnTo>
                  <a:lnTo>
                    <a:pt x="1026" y="1825"/>
                  </a:lnTo>
                  <a:lnTo>
                    <a:pt x="1027" y="1796"/>
                  </a:lnTo>
                  <a:lnTo>
                    <a:pt x="1038" y="1796"/>
                  </a:lnTo>
                  <a:lnTo>
                    <a:pt x="1039" y="1780"/>
                  </a:lnTo>
                  <a:lnTo>
                    <a:pt x="1053" y="1769"/>
                  </a:lnTo>
                  <a:lnTo>
                    <a:pt x="1053" y="1753"/>
                  </a:lnTo>
                  <a:lnTo>
                    <a:pt x="1066" y="1735"/>
                  </a:lnTo>
                  <a:lnTo>
                    <a:pt x="1063" y="1702"/>
                  </a:lnTo>
                  <a:lnTo>
                    <a:pt x="1074" y="1693"/>
                  </a:lnTo>
                  <a:lnTo>
                    <a:pt x="1075" y="1655"/>
                  </a:lnTo>
                  <a:lnTo>
                    <a:pt x="1087" y="1649"/>
                  </a:lnTo>
                  <a:lnTo>
                    <a:pt x="1078" y="1625"/>
                  </a:lnTo>
                  <a:lnTo>
                    <a:pt x="1084" y="1612"/>
                  </a:lnTo>
                  <a:lnTo>
                    <a:pt x="1086" y="1582"/>
                  </a:lnTo>
                  <a:lnTo>
                    <a:pt x="1095" y="1582"/>
                  </a:lnTo>
                  <a:lnTo>
                    <a:pt x="1095" y="1553"/>
                  </a:lnTo>
                  <a:lnTo>
                    <a:pt x="1102" y="1541"/>
                  </a:lnTo>
                  <a:lnTo>
                    <a:pt x="1107" y="1501"/>
                  </a:lnTo>
                  <a:lnTo>
                    <a:pt x="1122" y="1474"/>
                  </a:lnTo>
                  <a:lnTo>
                    <a:pt x="1122" y="1448"/>
                  </a:lnTo>
                  <a:lnTo>
                    <a:pt x="1126" y="1400"/>
                  </a:lnTo>
                  <a:lnTo>
                    <a:pt x="1134" y="1385"/>
                  </a:lnTo>
                  <a:lnTo>
                    <a:pt x="1128" y="1367"/>
                  </a:lnTo>
                  <a:lnTo>
                    <a:pt x="1135" y="1340"/>
                  </a:lnTo>
                  <a:lnTo>
                    <a:pt x="1132" y="1322"/>
                  </a:lnTo>
                  <a:lnTo>
                    <a:pt x="1132" y="1304"/>
                  </a:lnTo>
                  <a:lnTo>
                    <a:pt x="1135" y="1282"/>
                  </a:lnTo>
                  <a:lnTo>
                    <a:pt x="1123" y="1273"/>
                  </a:lnTo>
                  <a:lnTo>
                    <a:pt x="1137" y="1249"/>
                  </a:lnTo>
                  <a:lnTo>
                    <a:pt x="1122" y="1241"/>
                  </a:lnTo>
                  <a:lnTo>
                    <a:pt x="1135" y="1216"/>
                  </a:lnTo>
                  <a:lnTo>
                    <a:pt x="1131" y="1193"/>
                  </a:lnTo>
                  <a:lnTo>
                    <a:pt x="1128" y="1187"/>
                  </a:lnTo>
                  <a:lnTo>
                    <a:pt x="1128" y="1162"/>
                  </a:lnTo>
                  <a:lnTo>
                    <a:pt x="1120" y="1152"/>
                  </a:lnTo>
                  <a:lnTo>
                    <a:pt x="1120" y="1130"/>
                  </a:lnTo>
                  <a:lnTo>
                    <a:pt x="1108" y="1118"/>
                  </a:lnTo>
                  <a:lnTo>
                    <a:pt x="1117" y="1094"/>
                  </a:lnTo>
                  <a:lnTo>
                    <a:pt x="1108" y="1086"/>
                  </a:lnTo>
                  <a:lnTo>
                    <a:pt x="1108" y="1053"/>
                  </a:lnTo>
                  <a:lnTo>
                    <a:pt x="1098" y="1049"/>
                  </a:lnTo>
                  <a:lnTo>
                    <a:pt x="1099" y="1019"/>
                  </a:lnTo>
                  <a:lnTo>
                    <a:pt x="1095" y="981"/>
                  </a:lnTo>
                  <a:lnTo>
                    <a:pt x="1081" y="983"/>
                  </a:lnTo>
                  <a:lnTo>
                    <a:pt x="1086" y="951"/>
                  </a:lnTo>
                  <a:lnTo>
                    <a:pt x="1077" y="933"/>
                  </a:lnTo>
                  <a:lnTo>
                    <a:pt x="1084" y="917"/>
                  </a:lnTo>
                  <a:lnTo>
                    <a:pt x="1072" y="906"/>
                  </a:lnTo>
                  <a:lnTo>
                    <a:pt x="1077" y="870"/>
                  </a:lnTo>
                  <a:lnTo>
                    <a:pt x="1068" y="858"/>
                  </a:lnTo>
                  <a:lnTo>
                    <a:pt x="1063" y="825"/>
                  </a:lnTo>
                  <a:lnTo>
                    <a:pt x="1054" y="816"/>
                  </a:lnTo>
                  <a:lnTo>
                    <a:pt x="1048" y="786"/>
                  </a:lnTo>
                  <a:lnTo>
                    <a:pt x="1041" y="783"/>
                  </a:lnTo>
                  <a:lnTo>
                    <a:pt x="1038" y="767"/>
                  </a:lnTo>
                  <a:lnTo>
                    <a:pt x="1024" y="759"/>
                  </a:lnTo>
                  <a:lnTo>
                    <a:pt x="1026" y="738"/>
                  </a:lnTo>
                  <a:lnTo>
                    <a:pt x="1014" y="737"/>
                  </a:lnTo>
                  <a:lnTo>
                    <a:pt x="1003" y="717"/>
                  </a:lnTo>
                  <a:lnTo>
                    <a:pt x="988" y="710"/>
                  </a:lnTo>
                  <a:lnTo>
                    <a:pt x="982" y="681"/>
                  </a:lnTo>
                  <a:lnTo>
                    <a:pt x="961" y="680"/>
                  </a:lnTo>
                  <a:lnTo>
                    <a:pt x="958" y="654"/>
                  </a:lnTo>
                  <a:lnTo>
                    <a:pt x="946" y="656"/>
                  </a:lnTo>
                  <a:lnTo>
                    <a:pt x="939" y="624"/>
                  </a:lnTo>
                  <a:lnTo>
                    <a:pt x="924" y="629"/>
                  </a:lnTo>
                  <a:lnTo>
                    <a:pt x="907" y="614"/>
                  </a:lnTo>
                  <a:lnTo>
                    <a:pt x="907" y="588"/>
                  </a:lnTo>
                  <a:lnTo>
                    <a:pt x="892" y="591"/>
                  </a:lnTo>
                  <a:lnTo>
                    <a:pt x="870" y="561"/>
                  </a:lnTo>
                  <a:lnTo>
                    <a:pt x="853" y="563"/>
                  </a:lnTo>
                  <a:lnTo>
                    <a:pt x="849" y="536"/>
                  </a:lnTo>
                  <a:lnTo>
                    <a:pt x="835" y="534"/>
                  </a:lnTo>
                  <a:lnTo>
                    <a:pt x="828" y="516"/>
                  </a:lnTo>
                  <a:lnTo>
                    <a:pt x="802" y="522"/>
                  </a:lnTo>
                  <a:lnTo>
                    <a:pt x="807" y="512"/>
                  </a:lnTo>
                  <a:lnTo>
                    <a:pt x="799" y="495"/>
                  </a:lnTo>
                  <a:lnTo>
                    <a:pt x="784" y="497"/>
                  </a:lnTo>
                  <a:lnTo>
                    <a:pt x="780" y="479"/>
                  </a:lnTo>
                  <a:lnTo>
                    <a:pt x="754" y="480"/>
                  </a:lnTo>
                  <a:lnTo>
                    <a:pt x="756" y="461"/>
                  </a:lnTo>
                  <a:lnTo>
                    <a:pt x="721" y="441"/>
                  </a:lnTo>
                  <a:lnTo>
                    <a:pt x="720" y="423"/>
                  </a:lnTo>
                  <a:lnTo>
                    <a:pt x="703" y="416"/>
                  </a:lnTo>
                  <a:lnTo>
                    <a:pt x="700" y="405"/>
                  </a:lnTo>
                  <a:lnTo>
                    <a:pt x="682" y="402"/>
                  </a:lnTo>
                  <a:lnTo>
                    <a:pt x="685" y="384"/>
                  </a:lnTo>
                  <a:lnTo>
                    <a:pt x="658" y="369"/>
                  </a:lnTo>
                  <a:lnTo>
                    <a:pt x="655" y="356"/>
                  </a:lnTo>
                  <a:lnTo>
                    <a:pt x="645" y="330"/>
                  </a:lnTo>
                  <a:lnTo>
                    <a:pt x="625" y="321"/>
                  </a:lnTo>
                  <a:lnTo>
                    <a:pt x="618" y="287"/>
                  </a:lnTo>
                  <a:lnTo>
                    <a:pt x="606" y="285"/>
                  </a:lnTo>
                  <a:lnTo>
                    <a:pt x="603" y="248"/>
                  </a:lnTo>
                  <a:lnTo>
                    <a:pt x="592" y="246"/>
                  </a:lnTo>
                  <a:lnTo>
                    <a:pt x="586" y="201"/>
                  </a:lnTo>
                  <a:lnTo>
                    <a:pt x="577" y="189"/>
                  </a:lnTo>
                  <a:lnTo>
                    <a:pt x="570" y="167"/>
                  </a:lnTo>
                  <a:lnTo>
                    <a:pt x="570" y="141"/>
                  </a:lnTo>
                  <a:lnTo>
                    <a:pt x="556" y="137"/>
                  </a:lnTo>
                  <a:lnTo>
                    <a:pt x="562" y="111"/>
                  </a:lnTo>
                  <a:lnTo>
                    <a:pt x="552" y="102"/>
                  </a:lnTo>
                  <a:lnTo>
                    <a:pt x="550" y="81"/>
                  </a:lnTo>
                  <a:lnTo>
                    <a:pt x="538" y="24"/>
                  </a:lnTo>
                  <a:lnTo>
                    <a:pt x="52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alpha val="70000"/>
                  </a:schemeClr>
                </a:gs>
                <a:gs pos="100000">
                  <a:schemeClr val="hlink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HK" altLang="en-US" sz="1800"/>
            </a:p>
          </p:txBody>
        </p:sp>
        <p:pic>
          <p:nvPicPr>
            <p:cNvPr id="11" name="Picture 1440" descr="haba_03"/>
            <p:cNvPicPr>
              <a:picLocks noChangeAspect="1" noChangeArrowheads="1"/>
            </p:cNvPicPr>
            <p:nvPr userDrawn="1"/>
          </p:nvPicPr>
          <p:blipFill>
            <a:blip r:embed="rId4">
              <a:biLevel thresh="50000"/>
              <a:grayscl/>
              <a:lum bright="-90000" contrast="48000"/>
            </a:blip>
            <a:srcRect/>
            <a:stretch>
              <a:fillRect/>
            </a:stretch>
          </p:blipFill>
          <p:spPr bwMode="gray">
            <a:xfrm>
              <a:off x="1696" y="160"/>
              <a:ext cx="1143" cy="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441"/>
          <p:cNvGrpSpPr/>
          <p:nvPr/>
        </p:nvGrpSpPr>
        <p:grpSpPr bwMode="auto">
          <a:xfrm rot="4666960">
            <a:off x="1725084" y="3739092"/>
            <a:ext cx="1822450" cy="5450417"/>
            <a:chOff x="1696" y="160"/>
            <a:chExt cx="1148" cy="2575"/>
          </a:xfrm>
        </p:grpSpPr>
        <p:sp>
          <p:nvSpPr>
            <p:cNvPr id="13" name="Freeform 1442"/>
            <p:cNvSpPr/>
            <p:nvPr userDrawn="1"/>
          </p:nvSpPr>
          <p:spPr bwMode="gray">
            <a:xfrm>
              <a:off x="1703" y="167"/>
              <a:ext cx="1137" cy="2558"/>
            </a:xfrm>
            <a:custGeom>
              <a:avLst/>
              <a:gdLst>
                <a:gd name="T0" fmla="*/ 457 w 1137"/>
                <a:gd name="T1" fmla="*/ 380 h 2558"/>
                <a:gd name="T2" fmla="*/ 154 w 1137"/>
                <a:gd name="T3" fmla="*/ 695 h 2558"/>
                <a:gd name="T4" fmla="*/ 114 w 1137"/>
                <a:gd name="T5" fmla="*/ 790 h 2558"/>
                <a:gd name="T6" fmla="*/ 70 w 1137"/>
                <a:gd name="T7" fmla="*/ 874 h 2558"/>
                <a:gd name="T8" fmla="*/ 45 w 1137"/>
                <a:gd name="T9" fmla="*/ 986 h 2558"/>
                <a:gd name="T10" fmla="*/ 22 w 1137"/>
                <a:gd name="T11" fmla="*/ 1088 h 2558"/>
                <a:gd name="T12" fmla="*/ 7 w 1137"/>
                <a:gd name="T13" fmla="*/ 1216 h 2558"/>
                <a:gd name="T14" fmla="*/ 9 w 1137"/>
                <a:gd name="T15" fmla="*/ 1354 h 2558"/>
                <a:gd name="T16" fmla="*/ 27 w 1137"/>
                <a:gd name="T17" fmla="*/ 1480 h 2558"/>
                <a:gd name="T18" fmla="*/ 43 w 1137"/>
                <a:gd name="T19" fmla="*/ 1610 h 2558"/>
                <a:gd name="T20" fmla="*/ 76 w 1137"/>
                <a:gd name="T21" fmla="*/ 1702 h 2558"/>
                <a:gd name="T22" fmla="*/ 133 w 1137"/>
                <a:gd name="T23" fmla="*/ 1810 h 2558"/>
                <a:gd name="T24" fmla="*/ 174 w 1137"/>
                <a:gd name="T25" fmla="*/ 1913 h 2558"/>
                <a:gd name="T26" fmla="*/ 231 w 1137"/>
                <a:gd name="T27" fmla="*/ 1969 h 2558"/>
                <a:gd name="T28" fmla="*/ 297 w 1137"/>
                <a:gd name="T29" fmla="*/ 2047 h 2558"/>
                <a:gd name="T30" fmla="*/ 369 w 1137"/>
                <a:gd name="T31" fmla="*/ 2108 h 2558"/>
                <a:gd name="T32" fmla="*/ 439 w 1137"/>
                <a:gd name="T33" fmla="*/ 2174 h 2558"/>
                <a:gd name="T34" fmla="*/ 484 w 1137"/>
                <a:gd name="T35" fmla="*/ 2228 h 2558"/>
                <a:gd name="T36" fmla="*/ 510 w 1137"/>
                <a:gd name="T37" fmla="*/ 2329 h 2558"/>
                <a:gd name="T38" fmla="*/ 520 w 1137"/>
                <a:gd name="T39" fmla="*/ 2455 h 2558"/>
                <a:gd name="T40" fmla="*/ 547 w 1137"/>
                <a:gd name="T41" fmla="*/ 2482 h 2558"/>
                <a:gd name="T42" fmla="*/ 567 w 1137"/>
                <a:gd name="T43" fmla="*/ 2387 h 2558"/>
                <a:gd name="T44" fmla="*/ 594 w 1137"/>
                <a:gd name="T45" fmla="*/ 2308 h 2558"/>
                <a:gd name="T46" fmla="*/ 625 w 1137"/>
                <a:gd name="T47" fmla="*/ 2252 h 2558"/>
                <a:gd name="T48" fmla="*/ 655 w 1137"/>
                <a:gd name="T49" fmla="*/ 2192 h 2558"/>
                <a:gd name="T50" fmla="*/ 700 w 1137"/>
                <a:gd name="T51" fmla="*/ 2164 h 2558"/>
                <a:gd name="T52" fmla="*/ 744 w 1137"/>
                <a:gd name="T53" fmla="*/ 2102 h 2558"/>
                <a:gd name="T54" fmla="*/ 798 w 1137"/>
                <a:gd name="T55" fmla="*/ 2063 h 2558"/>
                <a:gd name="T56" fmla="*/ 834 w 1137"/>
                <a:gd name="T57" fmla="*/ 2020 h 2558"/>
                <a:gd name="T58" fmla="*/ 891 w 1137"/>
                <a:gd name="T59" fmla="*/ 1972 h 2558"/>
                <a:gd name="T60" fmla="*/ 943 w 1137"/>
                <a:gd name="T61" fmla="*/ 1912 h 2558"/>
                <a:gd name="T62" fmla="*/ 1005 w 1137"/>
                <a:gd name="T63" fmla="*/ 1844 h 2558"/>
                <a:gd name="T64" fmla="*/ 1039 w 1137"/>
                <a:gd name="T65" fmla="*/ 1780 h 2558"/>
                <a:gd name="T66" fmla="*/ 1074 w 1137"/>
                <a:gd name="T67" fmla="*/ 1693 h 2558"/>
                <a:gd name="T68" fmla="*/ 1086 w 1137"/>
                <a:gd name="T69" fmla="*/ 1582 h 2558"/>
                <a:gd name="T70" fmla="*/ 1122 w 1137"/>
                <a:gd name="T71" fmla="*/ 1474 h 2558"/>
                <a:gd name="T72" fmla="*/ 1135 w 1137"/>
                <a:gd name="T73" fmla="*/ 1340 h 2558"/>
                <a:gd name="T74" fmla="*/ 1137 w 1137"/>
                <a:gd name="T75" fmla="*/ 1249 h 2558"/>
                <a:gd name="T76" fmla="*/ 1128 w 1137"/>
                <a:gd name="T77" fmla="*/ 1162 h 2558"/>
                <a:gd name="T78" fmla="*/ 1108 w 1137"/>
                <a:gd name="T79" fmla="*/ 1086 h 2558"/>
                <a:gd name="T80" fmla="*/ 1081 w 1137"/>
                <a:gd name="T81" fmla="*/ 983 h 2558"/>
                <a:gd name="T82" fmla="*/ 1077 w 1137"/>
                <a:gd name="T83" fmla="*/ 870 h 2558"/>
                <a:gd name="T84" fmla="*/ 1041 w 1137"/>
                <a:gd name="T85" fmla="*/ 783 h 2558"/>
                <a:gd name="T86" fmla="*/ 1003 w 1137"/>
                <a:gd name="T87" fmla="*/ 717 h 2558"/>
                <a:gd name="T88" fmla="*/ 946 w 1137"/>
                <a:gd name="T89" fmla="*/ 656 h 2558"/>
                <a:gd name="T90" fmla="*/ 892 w 1137"/>
                <a:gd name="T91" fmla="*/ 591 h 2558"/>
                <a:gd name="T92" fmla="*/ 828 w 1137"/>
                <a:gd name="T93" fmla="*/ 516 h 2558"/>
                <a:gd name="T94" fmla="*/ 780 w 1137"/>
                <a:gd name="T95" fmla="*/ 479 h 2558"/>
                <a:gd name="T96" fmla="*/ 703 w 1137"/>
                <a:gd name="T97" fmla="*/ 416 h 2558"/>
                <a:gd name="T98" fmla="*/ 655 w 1137"/>
                <a:gd name="T99" fmla="*/ 356 h 2558"/>
                <a:gd name="T100" fmla="*/ 603 w 1137"/>
                <a:gd name="T101" fmla="*/ 248 h 2558"/>
                <a:gd name="T102" fmla="*/ 570 w 1137"/>
                <a:gd name="T103" fmla="*/ 141 h 2558"/>
                <a:gd name="T104" fmla="*/ 538 w 1137"/>
                <a:gd name="T105" fmla="*/ 24 h 25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37" h="2558">
                  <a:moveTo>
                    <a:pt x="525" y="0"/>
                  </a:moveTo>
                  <a:lnTo>
                    <a:pt x="520" y="86"/>
                  </a:lnTo>
                  <a:lnTo>
                    <a:pt x="511" y="233"/>
                  </a:lnTo>
                  <a:lnTo>
                    <a:pt x="490" y="311"/>
                  </a:lnTo>
                  <a:lnTo>
                    <a:pt x="457" y="380"/>
                  </a:lnTo>
                  <a:lnTo>
                    <a:pt x="385" y="446"/>
                  </a:lnTo>
                  <a:lnTo>
                    <a:pt x="286" y="530"/>
                  </a:lnTo>
                  <a:lnTo>
                    <a:pt x="214" y="626"/>
                  </a:lnTo>
                  <a:lnTo>
                    <a:pt x="171" y="691"/>
                  </a:lnTo>
                  <a:lnTo>
                    <a:pt x="154" y="695"/>
                  </a:lnTo>
                  <a:lnTo>
                    <a:pt x="153" y="722"/>
                  </a:lnTo>
                  <a:lnTo>
                    <a:pt x="141" y="727"/>
                  </a:lnTo>
                  <a:lnTo>
                    <a:pt x="135" y="757"/>
                  </a:lnTo>
                  <a:lnTo>
                    <a:pt x="120" y="764"/>
                  </a:lnTo>
                  <a:lnTo>
                    <a:pt x="114" y="790"/>
                  </a:lnTo>
                  <a:lnTo>
                    <a:pt x="97" y="806"/>
                  </a:lnTo>
                  <a:lnTo>
                    <a:pt x="94" y="838"/>
                  </a:lnTo>
                  <a:lnTo>
                    <a:pt x="81" y="848"/>
                  </a:lnTo>
                  <a:lnTo>
                    <a:pt x="78" y="872"/>
                  </a:lnTo>
                  <a:lnTo>
                    <a:pt x="70" y="874"/>
                  </a:lnTo>
                  <a:lnTo>
                    <a:pt x="66" y="910"/>
                  </a:lnTo>
                  <a:lnTo>
                    <a:pt x="57" y="926"/>
                  </a:lnTo>
                  <a:lnTo>
                    <a:pt x="57" y="949"/>
                  </a:lnTo>
                  <a:lnTo>
                    <a:pt x="43" y="959"/>
                  </a:lnTo>
                  <a:lnTo>
                    <a:pt x="45" y="986"/>
                  </a:lnTo>
                  <a:lnTo>
                    <a:pt x="34" y="1000"/>
                  </a:lnTo>
                  <a:lnTo>
                    <a:pt x="39" y="1031"/>
                  </a:lnTo>
                  <a:lnTo>
                    <a:pt x="30" y="1043"/>
                  </a:lnTo>
                  <a:lnTo>
                    <a:pt x="31" y="1066"/>
                  </a:lnTo>
                  <a:lnTo>
                    <a:pt x="22" y="1088"/>
                  </a:lnTo>
                  <a:lnTo>
                    <a:pt x="24" y="1133"/>
                  </a:lnTo>
                  <a:lnTo>
                    <a:pt x="15" y="1150"/>
                  </a:lnTo>
                  <a:lnTo>
                    <a:pt x="12" y="1172"/>
                  </a:lnTo>
                  <a:lnTo>
                    <a:pt x="13" y="1195"/>
                  </a:lnTo>
                  <a:lnTo>
                    <a:pt x="7" y="1216"/>
                  </a:lnTo>
                  <a:lnTo>
                    <a:pt x="4" y="1235"/>
                  </a:lnTo>
                  <a:lnTo>
                    <a:pt x="0" y="1258"/>
                  </a:lnTo>
                  <a:lnTo>
                    <a:pt x="9" y="1283"/>
                  </a:lnTo>
                  <a:lnTo>
                    <a:pt x="3" y="1316"/>
                  </a:lnTo>
                  <a:lnTo>
                    <a:pt x="9" y="1354"/>
                  </a:lnTo>
                  <a:lnTo>
                    <a:pt x="15" y="1379"/>
                  </a:lnTo>
                  <a:lnTo>
                    <a:pt x="7" y="1400"/>
                  </a:lnTo>
                  <a:lnTo>
                    <a:pt x="18" y="1421"/>
                  </a:lnTo>
                  <a:lnTo>
                    <a:pt x="19" y="1445"/>
                  </a:lnTo>
                  <a:lnTo>
                    <a:pt x="27" y="1480"/>
                  </a:lnTo>
                  <a:lnTo>
                    <a:pt x="30" y="1505"/>
                  </a:lnTo>
                  <a:lnTo>
                    <a:pt x="37" y="1525"/>
                  </a:lnTo>
                  <a:lnTo>
                    <a:pt x="33" y="1558"/>
                  </a:lnTo>
                  <a:lnTo>
                    <a:pt x="45" y="1574"/>
                  </a:lnTo>
                  <a:lnTo>
                    <a:pt x="43" y="1610"/>
                  </a:lnTo>
                  <a:lnTo>
                    <a:pt x="52" y="1625"/>
                  </a:lnTo>
                  <a:lnTo>
                    <a:pt x="55" y="1646"/>
                  </a:lnTo>
                  <a:lnTo>
                    <a:pt x="67" y="1654"/>
                  </a:lnTo>
                  <a:lnTo>
                    <a:pt x="67" y="1693"/>
                  </a:lnTo>
                  <a:lnTo>
                    <a:pt x="76" y="1702"/>
                  </a:lnTo>
                  <a:lnTo>
                    <a:pt x="88" y="1723"/>
                  </a:lnTo>
                  <a:lnTo>
                    <a:pt x="91" y="1751"/>
                  </a:lnTo>
                  <a:lnTo>
                    <a:pt x="109" y="1772"/>
                  </a:lnTo>
                  <a:lnTo>
                    <a:pt x="118" y="1802"/>
                  </a:lnTo>
                  <a:lnTo>
                    <a:pt x="133" y="1810"/>
                  </a:lnTo>
                  <a:lnTo>
                    <a:pt x="139" y="1838"/>
                  </a:lnTo>
                  <a:lnTo>
                    <a:pt x="156" y="1853"/>
                  </a:lnTo>
                  <a:lnTo>
                    <a:pt x="153" y="1874"/>
                  </a:lnTo>
                  <a:lnTo>
                    <a:pt x="171" y="1880"/>
                  </a:lnTo>
                  <a:lnTo>
                    <a:pt x="174" y="1913"/>
                  </a:lnTo>
                  <a:lnTo>
                    <a:pt x="184" y="1915"/>
                  </a:lnTo>
                  <a:lnTo>
                    <a:pt x="187" y="1933"/>
                  </a:lnTo>
                  <a:lnTo>
                    <a:pt x="205" y="1940"/>
                  </a:lnTo>
                  <a:lnTo>
                    <a:pt x="213" y="1964"/>
                  </a:lnTo>
                  <a:lnTo>
                    <a:pt x="231" y="1969"/>
                  </a:lnTo>
                  <a:lnTo>
                    <a:pt x="246" y="1990"/>
                  </a:lnTo>
                  <a:lnTo>
                    <a:pt x="262" y="1993"/>
                  </a:lnTo>
                  <a:lnTo>
                    <a:pt x="270" y="2011"/>
                  </a:lnTo>
                  <a:lnTo>
                    <a:pt x="289" y="2024"/>
                  </a:lnTo>
                  <a:lnTo>
                    <a:pt x="297" y="2047"/>
                  </a:lnTo>
                  <a:lnTo>
                    <a:pt x="318" y="2063"/>
                  </a:lnTo>
                  <a:lnTo>
                    <a:pt x="333" y="2081"/>
                  </a:lnTo>
                  <a:lnTo>
                    <a:pt x="348" y="2087"/>
                  </a:lnTo>
                  <a:lnTo>
                    <a:pt x="360" y="2108"/>
                  </a:lnTo>
                  <a:lnTo>
                    <a:pt x="369" y="2108"/>
                  </a:lnTo>
                  <a:lnTo>
                    <a:pt x="376" y="2125"/>
                  </a:lnTo>
                  <a:lnTo>
                    <a:pt x="399" y="2137"/>
                  </a:lnTo>
                  <a:lnTo>
                    <a:pt x="415" y="2162"/>
                  </a:lnTo>
                  <a:lnTo>
                    <a:pt x="430" y="2159"/>
                  </a:lnTo>
                  <a:lnTo>
                    <a:pt x="439" y="2174"/>
                  </a:lnTo>
                  <a:lnTo>
                    <a:pt x="444" y="2194"/>
                  </a:lnTo>
                  <a:lnTo>
                    <a:pt x="454" y="2192"/>
                  </a:lnTo>
                  <a:lnTo>
                    <a:pt x="469" y="2210"/>
                  </a:lnTo>
                  <a:lnTo>
                    <a:pt x="466" y="2225"/>
                  </a:lnTo>
                  <a:lnTo>
                    <a:pt x="484" y="2228"/>
                  </a:lnTo>
                  <a:lnTo>
                    <a:pt x="487" y="2252"/>
                  </a:lnTo>
                  <a:lnTo>
                    <a:pt x="492" y="2279"/>
                  </a:lnTo>
                  <a:lnTo>
                    <a:pt x="501" y="2293"/>
                  </a:lnTo>
                  <a:lnTo>
                    <a:pt x="502" y="2312"/>
                  </a:lnTo>
                  <a:lnTo>
                    <a:pt x="510" y="2329"/>
                  </a:lnTo>
                  <a:lnTo>
                    <a:pt x="507" y="2351"/>
                  </a:lnTo>
                  <a:lnTo>
                    <a:pt x="513" y="2362"/>
                  </a:lnTo>
                  <a:lnTo>
                    <a:pt x="511" y="2390"/>
                  </a:lnTo>
                  <a:lnTo>
                    <a:pt x="514" y="2420"/>
                  </a:lnTo>
                  <a:lnTo>
                    <a:pt x="520" y="2455"/>
                  </a:lnTo>
                  <a:lnTo>
                    <a:pt x="520" y="2501"/>
                  </a:lnTo>
                  <a:lnTo>
                    <a:pt x="523" y="2558"/>
                  </a:lnTo>
                  <a:lnTo>
                    <a:pt x="535" y="2548"/>
                  </a:lnTo>
                  <a:lnTo>
                    <a:pt x="541" y="2522"/>
                  </a:lnTo>
                  <a:lnTo>
                    <a:pt x="547" y="2482"/>
                  </a:lnTo>
                  <a:lnTo>
                    <a:pt x="555" y="2479"/>
                  </a:lnTo>
                  <a:lnTo>
                    <a:pt x="552" y="2458"/>
                  </a:lnTo>
                  <a:lnTo>
                    <a:pt x="558" y="2422"/>
                  </a:lnTo>
                  <a:lnTo>
                    <a:pt x="570" y="2419"/>
                  </a:lnTo>
                  <a:lnTo>
                    <a:pt x="567" y="2387"/>
                  </a:lnTo>
                  <a:lnTo>
                    <a:pt x="577" y="2390"/>
                  </a:lnTo>
                  <a:lnTo>
                    <a:pt x="576" y="2363"/>
                  </a:lnTo>
                  <a:lnTo>
                    <a:pt x="591" y="2363"/>
                  </a:lnTo>
                  <a:lnTo>
                    <a:pt x="586" y="2329"/>
                  </a:lnTo>
                  <a:lnTo>
                    <a:pt x="594" y="2308"/>
                  </a:lnTo>
                  <a:lnTo>
                    <a:pt x="601" y="2315"/>
                  </a:lnTo>
                  <a:lnTo>
                    <a:pt x="606" y="2276"/>
                  </a:lnTo>
                  <a:lnTo>
                    <a:pt x="616" y="2276"/>
                  </a:lnTo>
                  <a:lnTo>
                    <a:pt x="618" y="2251"/>
                  </a:lnTo>
                  <a:lnTo>
                    <a:pt x="625" y="2252"/>
                  </a:lnTo>
                  <a:lnTo>
                    <a:pt x="627" y="2230"/>
                  </a:lnTo>
                  <a:lnTo>
                    <a:pt x="642" y="2237"/>
                  </a:lnTo>
                  <a:lnTo>
                    <a:pt x="646" y="2222"/>
                  </a:lnTo>
                  <a:lnTo>
                    <a:pt x="654" y="2221"/>
                  </a:lnTo>
                  <a:lnTo>
                    <a:pt x="655" y="2192"/>
                  </a:lnTo>
                  <a:lnTo>
                    <a:pt x="672" y="2194"/>
                  </a:lnTo>
                  <a:lnTo>
                    <a:pt x="672" y="2176"/>
                  </a:lnTo>
                  <a:lnTo>
                    <a:pt x="682" y="2179"/>
                  </a:lnTo>
                  <a:lnTo>
                    <a:pt x="684" y="2158"/>
                  </a:lnTo>
                  <a:lnTo>
                    <a:pt x="700" y="2164"/>
                  </a:lnTo>
                  <a:lnTo>
                    <a:pt x="705" y="2140"/>
                  </a:lnTo>
                  <a:lnTo>
                    <a:pt x="720" y="2141"/>
                  </a:lnTo>
                  <a:lnTo>
                    <a:pt x="721" y="2119"/>
                  </a:lnTo>
                  <a:lnTo>
                    <a:pt x="738" y="2119"/>
                  </a:lnTo>
                  <a:lnTo>
                    <a:pt x="744" y="2102"/>
                  </a:lnTo>
                  <a:lnTo>
                    <a:pt x="756" y="2104"/>
                  </a:lnTo>
                  <a:lnTo>
                    <a:pt x="756" y="2084"/>
                  </a:lnTo>
                  <a:lnTo>
                    <a:pt x="775" y="2083"/>
                  </a:lnTo>
                  <a:lnTo>
                    <a:pt x="783" y="2065"/>
                  </a:lnTo>
                  <a:lnTo>
                    <a:pt x="798" y="2063"/>
                  </a:lnTo>
                  <a:lnTo>
                    <a:pt x="804" y="2048"/>
                  </a:lnTo>
                  <a:lnTo>
                    <a:pt x="819" y="2048"/>
                  </a:lnTo>
                  <a:lnTo>
                    <a:pt x="825" y="2038"/>
                  </a:lnTo>
                  <a:lnTo>
                    <a:pt x="835" y="2041"/>
                  </a:lnTo>
                  <a:lnTo>
                    <a:pt x="834" y="2020"/>
                  </a:lnTo>
                  <a:lnTo>
                    <a:pt x="852" y="2023"/>
                  </a:lnTo>
                  <a:lnTo>
                    <a:pt x="853" y="2005"/>
                  </a:lnTo>
                  <a:lnTo>
                    <a:pt x="868" y="2003"/>
                  </a:lnTo>
                  <a:lnTo>
                    <a:pt x="877" y="1984"/>
                  </a:lnTo>
                  <a:lnTo>
                    <a:pt x="891" y="1972"/>
                  </a:lnTo>
                  <a:lnTo>
                    <a:pt x="904" y="1972"/>
                  </a:lnTo>
                  <a:lnTo>
                    <a:pt x="912" y="1943"/>
                  </a:lnTo>
                  <a:lnTo>
                    <a:pt x="921" y="1933"/>
                  </a:lnTo>
                  <a:lnTo>
                    <a:pt x="940" y="1939"/>
                  </a:lnTo>
                  <a:lnTo>
                    <a:pt x="943" y="1912"/>
                  </a:lnTo>
                  <a:lnTo>
                    <a:pt x="955" y="1906"/>
                  </a:lnTo>
                  <a:lnTo>
                    <a:pt x="958" y="1886"/>
                  </a:lnTo>
                  <a:lnTo>
                    <a:pt x="984" y="1885"/>
                  </a:lnTo>
                  <a:lnTo>
                    <a:pt x="987" y="1852"/>
                  </a:lnTo>
                  <a:lnTo>
                    <a:pt x="1005" y="1844"/>
                  </a:lnTo>
                  <a:lnTo>
                    <a:pt x="1012" y="1826"/>
                  </a:lnTo>
                  <a:lnTo>
                    <a:pt x="1026" y="1825"/>
                  </a:lnTo>
                  <a:lnTo>
                    <a:pt x="1027" y="1796"/>
                  </a:lnTo>
                  <a:lnTo>
                    <a:pt x="1038" y="1796"/>
                  </a:lnTo>
                  <a:lnTo>
                    <a:pt x="1039" y="1780"/>
                  </a:lnTo>
                  <a:lnTo>
                    <a:pt x="1053" y="1769"/>
                  </a:lnTo>
                  <a:lnTo>
                    <a:pt x="1053" y="1753"/>
                  </a:lnTo>
                  <a:lnTo>
                    <a:pt x="1066" y="1735"/>
                  </a:lnTo>
                  <a:lnTo>
                    <a:pt x="1063" y="1702"/>
                  </a:lnTo>
                  <a:lnTo>
                    <a:pt x="1074" y="1693"/>
                  </a:lnTo>
                  <a:lnTo>
                    <a:pt x="1075" y="1655"/>
                  </a:lnTo>
                  <a:lnTo>
                    <a:pt x="1087" y="1649"/>
                  </a:lnTo>
                  <a:lnTo>
                    <a:pt x="1078" y="1625"/>
                  </a:lnTo>
                  <a:lnTo>
                    <a:pt x="1084" y="1612"/>
                  </a:lnTo>
                  <a:lnTo>
                    <a:pt x="1086" y="1582"/>
                  </a:lnTo>
                  <a:lnTo>
                    <a:pt x="1095" y="1582"/>
                  </a:lnTo>
                  <a:lnTo>
                    <a:pt x="1095" y="1553"/>
                  </a:lnTo>
                  <a:lnTo>
                    <a:pt x="1102" y="1541"/>
                  </a:lnTo>
                  <a:lnTo>
                    <a:pt x="1107" y="1501"/>
                  </a:lnTo>
                  <a:lnTo>
                    <a:pt x="1122" y="1474"/>
                  </a:lnTo>
                  <a:lnTo>
                    <a:pt x="1122" y="1448"/>
                  </a:lnTo>
                  <a:lnTo>
                    <a:pt x="1126" y="1400"/>
                  </a:lnTo>
                  <a:lnTo>
                    <a:pt x="1134" y="1385"/>
                  </a:lnTo>
                  <a:lnTo>
                    <a:pt x="1128" y="1367"/>
                  </a:lnTo>
                  <a:lnTo>
                    <a:pt x="1135" y="1340"/>
                  </a:lnTo>
                  <a:lnTo>
                    <a:pt x="1132" y="1322"/>
                  </a:lnTo>
                  <a:lnTo>
                    <a:pt x="1132" y="1304"/>
                  </a:lnTo>
                  <a:lnTo>
                    <a:pt x="1135" y="1282"/>
                  </a:lnTo>
                  <a:lnTo>
                    <a:pt x="1123" y="1273"/>
                  </a:lnTo>
                  <a:lnTo>
                    <a:pt x="1137" y="1249"/>
                  </a:lnTo>
                  <a:lnTo>
                    <a:pt x="1122" y="1241"/>
                  </a:lnTo>
                  <a:lnTo>
                    <a:pt x="1135" y="1216"/>
                  </a:lnTo>
                  <a:lnTo>
                    <a:pt x="1131" y="1193"/>
                  </a:lnTo>
                  <a:lnTo>
                    <a:pt x="1128" y="1187"/>
                  </a:lnTo>
                  <a:lnTo>
                    <a:pt x="1128" y="1162"/>
                  </a:lnTo>
                  <a:lnTo>
                    <a:pt x="1120" y="1152"/>
                  </a:lnTo>
                  <a:lnTo>
                    <a:pt x="1120" y="1130"/>
                  </a:lnTo>
                  <a:lnTo>
                    <a:pt x="1108" y="1118"/>
                  </a:lnTo>
                  <a:lnTo>
                    <a:pt x="1117" y="1094"/>
                  </a:lnTo>
                  <a:lnTo>
                    <a:pt x="1108" y="1086"/>
                  </a:lnTo>
                  <a:lnTo>
                    <a:pt x="1108" y="1053"/>
                  </a:lnTo>
                  <a:lnTo>
                    <a:pt x="1098" y="1049"/>
                  </a:lnTo>
                  <a:lnTo>
                    <a:pt x="1099" y="1019"/>
                  </a:lnTo>
                  <a:lnTo>
                    <a:pt x="1095" y="981"/>
                  </a:lnTo>
                  <a:lnTo>
                    <a:pt x="1081" y="983"/>
                  </a:lnTo>
                  <a:lnTo>
                    <a:pt x="1086" y="951"/>
                  </a:lnTo>
                  <a:lnTo>
                    <a:pt x="1077" y="933"/>
                  </a:lnTo>
                  <a:lnTo>
                    <a:pt x="1084" y="917"/>
                  </a:lnTo>
                  <a:lnTo>
                    <a:pt x="1072" y="906"/>
                  </a:lnTo>
                  <a:lnTo>
                    <a:pt x="1077" y="870"/>
                  </a:lnTo>
                  <a:lnTo>
                    <a:pt x="1068" y="858"/>
                  </a:lnTo>
                  <a:lnTo>
                    <a:pt x="1063" y="825"/>
                  </a:lnTo>
                  <a:lnTo>
                    <a:pt x="1054" y="816"/>
                  </a:lnTo>
                  <a:lnTo>
                    <a:pt x="1048" y="786"/>
                  </a:lnTo>
                  <a:lnTo>
                    <a:pt x="1041" y="783"/>
                  </a:lnTo>
                  <a:lnTo>
                    <a:pt x="1038" y="767"/>
                  </a:lnTo>
                  <a:lnTo>
                    <a:pt x="1024" y="759"/>
                  </a:lnTo>
                  <a:lnTo>
                    <a:pt x="1026" y="738"/>
                  </a:lnTo>
                  <a:lnTo>
                    <a:pt x="1014" y="737"/>
                  </a:lnTo>
                  <a:lnTo>
                    <a:pt x="1003" y="717"/>
                  </a:lnTo>
                  <a:lnTo>
                    <a:pt x="988" y="710"/>
                  </a:lnTo>
                  <a:lnTo>
                    <a:pt x="982" y="681"/>
                  </a:lnTo>
                  <a:lnTo>
                    <a:pt x="961" y="680"/>
                  </a:lnTo>
                  <a:lnTo>
                    <a:pt x="958" y="654"/>
                  </a:lnTo>
                  <a:lnTo>
                    <a:pt x="946" y="656"/>
                  </a:lnTo>
                  <a:lnTo>
                    <a:pt x="939" y="624"/>
                  </a:lnTo>
                  <a:lnTo>
                    <a:pt x="924" y="629"/>
                  </a:lnTo>
                  <a:lnTo>
                    <a:pt x="907" y="614"/>
                  </a:lnTo>
                  <a:lnTo>
                    <a:pt x="907" y="588"/>
                  </a:lnTo>
                  <a:lnTo>
                    <a:pt x="892" y="591"/>
                  </a:lnTo>
                  <a:lnTo>
                    <a:pt x="870" y="561"/>
                  </a:lnTo>
                  <a:lnTo>
                    <a:pt x="853" y="563"/>
                  </a:lnTo>
                  <a:lnTo>
                    <a:pt x="849" y="536"/>
                  </a:lnTo>
                  <a:lnTo>
                    <a:pt x="835" y="534"/>
                  </a:lnTo>
                  <a:lnTo>
                    <a:pt x="828" y="516"/>
                  </a:lnTo>
                  <a:lnTo>
                    <a:pt x="802" y="522"/>
                  </a:lnTo>
                  <a:lnTo>
                    <a:pt x="807" y="512"/>
                  </a:lnTo>
                  <a:lnTo>
                    <a:pt x="799" y="495"/>
                  </a:lnTo>
                  <a:lnTo>
                    <a:pt x="784" y="497"/>
                  </a:lnTo>
                  <a:lnTo>
                    <a:pt x="780" y="479"/>
                  </a:lnTo>
                  <a:lnTo>
                    <a:pt x="754" y="480"/>
                  </a:lnTo>
                  <a:lnTo>
                    <a:pt x="756" y="461"/>
                  </a:lnTo>
                  <a:lnTo>
                    <a:pt x="721" y="441"/>
                  </a:lnTo>
                  <a:lnTo>
                    <a:pt x="720" y="423"/>
                  </a:lnTo>
                  <a:lnTo>
                    <a:pt x="703" y="416"/>
                  </a:lnTo>
                  <a:lnTo>
                    <a:pt x="700" y="405"/>
                  </a:lnTo>
                  <a:lnTo>
                    <a:pt x="682" y="402"/>
                  </a:lnTo>
                  <a:lnTo>
                    <a:pt x="685" y="384"/>
                  </a:lnTo>
                  <a:lnTo>
                    <a:pt x="658" y="369"/>
                  </a:lnTo>
                  <a:lnTo>
                    <a:pt x="655" y="356"/>
                  </a:lnTo>
                  <a:lnTo>
                    <a:pt x="645" y="330"/>
                  </a:lnTo>
                  <a:lnTo>
                    <a:pt x="625" y="321"/>
                  </a:lnTo>
                  <a:lnTo>
                    <a:pt x="618" y="287"/>
                  </a:lnTo>
                  <a:lnTo>
                    <a:pt x="606" y="285"/>
                  </a:lnTo>
                  <a:lnTo>
                    <a:pt x="603" y="248"/>
                  </a:lnTo>
                  <a:lnTo>
                    <a:pt x="592" y="246"/>
                  </a:lnTo>
                  <a:lnTo>
                    <a:pt x="586" y="201"/>
                  </a:lnTo>
                  <a:lnTo>
                    <a:pt x="577" y="189"/>
                  </a:lnTo>
                  <a:lnTo>
                    <a:pt x="570" y="167"/>
                  </a:lnTo>
                  <a:lnTo>
                    <a:pt x="570" y="141"/>
                  </a:lnTo>
                  <a:lnTo>
                    <a:pt x="556" y="137"/>
                  </a:lnTo>
                  <a:lnTo>
                    <a:pt x="562" y="111"/>
                  </a:lnTo>
                  <a:lnTo>
                    <a:pt x="552" y="102"/>
                  </a:lnTo>
                  <a:lnTo>
                    <a:pt x="550" y="81"/>
                  </a:lnTo>
                  <a:lnTo>
                    <a:pt x="538" y="24"/>
                  </a:lnTo>
                  <a:lnTo>
                    <a:pt x="52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alpha val="70000"/>
                  </a:schemeClr>
                </a:gs>
                <a:gs pos="100000">
                  <a:schemeClr val="hlink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HK" altLang="en-US" sz="1800"/>
            </a:p>
          </p:txBody>
        </p:sp>
        <p:pic>
          <p:nvPicPr>
            <p:cNvPr id="14" name="Picture 1443" descr="haba_03"/>
            <p:cNvPicPr>
              <a:picLocks noChangeAspect="1" noChangeArrowheads="1"/>
            </p:cNvPicPr>
            <p:nvPr userDrawn="1"/>
          </p:nvPicPr>
          <p:blipFill>
            <a:blip r:embed="rId5" cstate="screen">
              <a:biLevel thresh="50000"/>
              <a:grayscl/>
              <a:lum bright="-90000" contrast="48000"/>
            </a:blip>
            <a:srcRect/>
            <a:stretch>
              <a:fillRect/>
            </a:stretch>
          </p:blipFill>
          <p:spPr bwMode="gray">
            <a:xfrm>
              <a:off x="1696" y="160"/>
              <a:ext cx="1143" cy="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47"/>
          <p:cNvGrpSpPr/>
          <p:nvPr/>
        </p:nvGrpSpPr>
        <p:grpSpPr bwMode="auto">
          <a:xfrm rot="1366339">
            <a:off x="7209367" y="5013325"/>
            <a:ext cx="1697567" cy="571500"/>
            <a:chOff x="2044" y="2133"/>
            <a:chExt cx="1329" cy="596"/>
          </a:xfrm>
        </p:grpSpPr>
        <p:pic>
          <p:nvPicPr>
            <p:cNvPr id="16" name="Picture 1448" descr="haba"/>
            <p:cNvPicPr>
              <a:picLocks noChangeAspect="1" noChangeArrowheads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gray">
            <a:xfrm rot="4260956">
              <a:off x="2409" y="1772"/>
              <a:ext cx="592" cy="1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1449"/>
            <p:cNvSpPr/>
            <p:nvPr userDrawn="1"/>
          </p:nvSpPr>
          <p:spPr bwMode="gray">
            <a:xfrm rot="4245780">
              <a:off x="2418" y="1764"/>
              <a:ext cx="586" cy="1324"/>
            </a:xfrm>
            <a:custGeom>
              <a:avLst/>
              <a:gdLst>
                <a:gd name="T0" fmla="*/ 1 w 1137"/>
                <a:gd name="T1" fmla="*/ 1 h 2558"/>
                <a:gd name="T2" fmla="*/ 1 w 1137"/>
                <a:gd name="T3" fmla="*/ 1 h 2558"/>
                <a:gd name="T4" fmla="*/ 1 w 1137"/>
                <a:gd name="T5" fmla="*/ 1 h 2558"/>
                <a:gd name="T6" fmla="*/ 1 w 1137"/>
                <a:gd name="T7" fmla="*/ 1 h 2558"/>
                <a:gd name="T8" fmla="*/ 1 w 1137"/>
                <a:gd name="T9" fmla="*/ 1 h 2558"/>
                <a:gd name="T10" fmla="*/ 1 w 1137"/>
                <a:gd name="T11" fmla="*/ 1 h 2558"/>
                <a:gd name="T12" fmla="*/ 1 w 1137"/>
                <a:gd name="T13" fmla="*/ 1 h 2558"/>
                <a:gd name="T14" fmla="*/ 1 w 1137"/>
                <a:gd name="T15" fmla="*/ 1 h 2558"/>
                <a:gd name="T16" fmla="*/ 1 w 1137"/>
                <a:gd name="T17" fmla="*/ 1 h 2558"/>
                <a:gd name="T18" fmla="*/ 1 w 1137"/>
                <a:gd name="T19" fmla="*/ 1 h 2558"/>
                <a:gd name="T20" fmla="*/ 1 w 1137"/>
                <a:gd name="T21" fmla="*/ 1 h 2558"/>
                <a:gd name="T22" fmla="*/ 1 w 1137"/>
                <a:gd name="T23" fmla="*/ 1 h 2558"/>
                <a:gd name="T24" fmla="*/ 1 w 1137"/>
                <a:gd name="T25" fmla="*/ 1 h 2558"/>
                <a:gd name="T26" fmla="*/ 1 w 1137"/>
                <a:gd name="T27" fmla="*/ 1 h 2558"/>
                <a:gd name="T28" fmla="*/ 1 w 1137"/>
                <a:gd name="T29" fmla="*/ 1 h 2558"/>
                <a:gd name="T30" fmla="*/ 1 w 1137"/>
                <a:gd name="T31" fmla="*/ 1 h 2558"/>
                <a:gd name="T32" fmla="*/ 1 w 1137"/>
                <a:gd name="T33" fmla="*/ 1 h 2558"/>
                <a:gd name="T34" fmla="*/ 1 w 1137"/>
                <a:gd name="T35" fmla="*/ 1 h 2558"/>
                <a:gd name="T36" fmla="*/ 1 w 1137"/>
                <a:gd name="T37" fmla="*/ 1 h 2558"/>
                <a:gd name="T38" fmla="*/ 1 w 1137"/>
                <a:gd name="T39" fmla="*/ 1 h 2558"/>
                <a:gd name="T40" fmla="*/ 1 w 1137"/>
                <a:gd name="T41" fmla="*/ 1 h 2558"/>
                <a:gd name="T42" fmla="*/ 1 w 1137"/>
                <a:gd name="T43" fmla="*/ 1 h 2558"/>
                <a:gd name="T44" fmla="*/ 1 w 1137"/>
                <a:gd name="T45" fmla="*/ 1 h 2558"/>
                <a:gd name="T46" fmla="*/ 1 w 1137"/>
                <a:gd name="T47" fmla="*/ 1 h 2558"/>
                <a:gd name="T48" fmla="*/ 1 w 1137"/>
                <a:gd name="T49" fmla="*/ 1 h 2558"/>
                <a:gd name="T50" fmla="*/ 1 w 1137"/>
                <a:gd name="T51" fmla="*/ 1 h 2558"/>
                <a:gd name="T52" fmla="*/ 1 w 1137"/>
                <a:gd name="T53" fmla="*/ 1 h 2558"/>
                <a:gd name="T54" fmla="*/ 1 w 1137"/>
                <a:gd name="T55" fmla="*/ 1 h 2558"/>
                <a:gd name="T56" fmla="*/ 1 w 1137"/>
                <a:gd name="T57" fmla="*/ 1 h 2558"/>
                <a:gd name="T58" fmla="*/ 1 w 1137"/>
                <a:gd name="T59" fmla="*/ 1 h 2558"/>
                <a:gd name="T60" fmla="*/ 1 w 1137"/>
                <a:gd name="T61" fmla="*/ 1 h 2558"/>
                <a:gd name="T62" fmla="*/ 1 w 1137"/>
                <a:gd name="T63" fmla="*/ 1 h 2558"/>
                <a:gd name="T64" fmla="*/ 1 w 1137"/>
                <a:gd name="T65" fmla="*/ 1 h 2558"/>
                <a:gd name="T66" fmla="*/ 1 w 1137"/>
                <a:gd name="T67" fmla="*/ 1 h 2558"/>
                <a:gd name="T68" fmla="*/ 1 w 1137"/>
                <a:gd name="T69" fmla="*/ 1 h 2558"/>
                <a:gd name="T70" fmla="*/ 1 w 1137"/>
                <a:gd name="T71" fmla="*/ 1 h 2558"/>
                <a:gd name="T72" fmla="*/ 1 w 1137"/>
                <a:gd name="T73" fmla="*/ 1 h 2558"/>
                <a:gd name="T74" fmla="*/ 1 w 1137"/>
                <a:gd name="T75" fmla="*/ 1 h 2558"/>
                <a:gd name="T76" fmla="*/ 1 w 1137"/>
                <a:gd name="T77" fmla="*/ 1 h 2558"/>
                <a:gd name="T78" fmla="*/ 1 w 1137"/>
                <a:gd name="T79" fmla="*/ 1 h 2558"/>
                <a:gd name="T80" fmla="*/ 1 w 1137"/>
                <a:gd name="T81" fmla="*/ 1 h 2558"/>
                <a:gd name="T82" fmla="*/ 1 w 1137"/>
                <a:gd name="T83" fmla="*/ 1 h 2558"/>
                <a:gd name="T84" fmla="*/ 1 w 1137"/>
                <a:gd name="T85" fmla="*/ 1 h 2558"/>
                <a:gd name="T86" fmla="*/ 1 w 1137"/>
                <a:gd name="T87" fmla="*/ 1 h 2558"/>
                <a:gd name="T88" fmla="*/ 1 w 1137"/>
                <a:gd name="T89" fmla="*/ 1 h 2558"/>
                <a:gd name="T90" fmla="*/ 1 w 1137"/>
                <a:gd name="T91" fmla="*/ 1 h 2558"/>
                <a:gd name="T92" fmla="*/ 1 w 1137"/>
                <a:gd name="T93" fmla="*/ 1 h 2558"/>
                <a:gd name="T94" fmla="*/ 1 w 1137"/>
                <a:gd name="T95" fmla="*/ 1 h 2558"/>
                <a:gd name="T96" fmla="*/ 1 w 1137"/>
                <a:gd name="T97" fmla="*/ 1 h 2558"/>
                <a:gd name="T98" fmla="*/ 1 w 1137"/>
                <a:gd name="T99" fmla="*/ 1 h 2558"/>
                <a:gd name="T100" fmla="*/ 1 w 1137"/>
                <a:gd name="T101" fmla="*/ 1 h 2558"/>
                <a:gd name="T102" fmla="*/ 1 w 1137"/>
                <a:gd name="T103" fmla="*/ 1 h 2558"/>
                <a:gd name="T104" fmla="*/ 1 w 1137"/>
                <a:gd name="T105" fmla="*/ 1 h 25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37" h="2558">
                  <a:moveTo>
                    <a:pt x="525" y="0"/>
                  </a:moveTo>
                  <a:lnTo>
                    <a:pt x="520" y="86"/>
                  </a:lnTo>
                  <a:lnTo>
                    <a:pt x="511" y="233"/>
                  </a:lnTo>
                  <a:lnTo>
                    <a:pt x="490" y="311"/>
                  </a:lnTo>
                  <a:lnTo>
                    <a:pt x="457" y="380"/>
                  </a:lnTo>
                  <a:lnTo>
                    <a:pt x="385" y="446"/>
                  </a:lnTo>
                  <a:lnTo>
                    <a:pt x="286" y="530"/>
                  </a:lnTo>
                  <a:lnTo>
                    <a:pt x="214" y="626"/>
                  </a:lnTo>
                  <a:lnTo>
                    <a:pt x="171" y="691"/>
                  </a:lnTo>
                  <a:lnTo>
                    <a:pt x="154" y="695"/>
                  </a:lnTo>
                  <a:lnTo>
                    <a:pt x="153" y="722"/>
                  </a:lnTo>
                  <a:lnTo>
                    <a:pt x="141" y="727"/>
                  </a:lnTo>
                  <a:lnTo>
                    <a:pt x="135" y="757"/>
                  </a:lnTo>
                  <a:lnTo>
                    <a:pt x="120" y="764"/>
                  </a:lnTo>
                  <a:lnTo>
                    <a:pt x="114" y="790"/>
                  </a:lnTo>
                  <a:lnTo>
                    <a:pt x="97" y="806"/>
                  </a:lnTo>
                  <a:lnTo>
                    <a:pt x="94" y="838"/>
                  </a:lnTo>
                  <a:lnTo>
                    <a:pt x="81" y="848"/>
                  </a:lnTo>
                  <a:lnTo>
                    <a:pt x="78" y="872"/>
                  </a:lnTo>
                  <a:lnTo>
                    <a:pt x="70" y="874"/>
                  </a:lnTo>
                  <a:lnTo>
                    <a:pt x="66" y="910"/>
                  </a:lnTo>
                  <a:lnTo>
                    <a:pt x="57" y="926"/>
                  </a:lnTo>
                  <a:lnTo>
                    <a:pt x="57" y="949"/>
                  </a:lnTo>
                  <a:lnTo>
                    <a:pt x="43" y="959"/>
                  </a:lnTo>
                  <a:lnTo>
                    <a:pt x="45" y="986"/>
                  </a:lnTo>
                  <a:lnTo>
                    <a:pt x="34" y="1000"/>
                  </a:lnTo>
                  <a:lnTo>
                    <a:pt x="39" y="1031"/>
                  </a:lnTo>
                  <a:lnTo>
                    <a:pt x="30" y="1043"/>
                  </a:lnTo>
                  <a:lnTo>
                    <a:pt x="31" y="1066"/>
                  </a:lnTo>
                  <a:lnTo>
                    <a:pt x="22" y="1088"/>
                  </a:lnTo>
                  <a:lnTo>
                    <a:pt x="24" y="1133"/>
                  </a:lnTo>
                  <a:lnTo>
                    <a:pt x="15" y="1150"/>
                  </a:lnTo>
                  <a:lnTo>
                    <a:pt x="12" y="1172"/>
                  </a:lnTo>
                  <a:lnTo>
                    <a:pt x="13" y="1195"/>
                  </a:lnTo>
                  <a:lnTo>
                    <a:pt x="7" y="1216"/>
                  </a:lnTo>
                  <a:lnTo>
                    <a:pt x="4" y="1235"/>
                  </a:lnTo>
                  <a:lnTo>
                    <a:pt x="0" y="1258"/>
                  </a:lnTo>
                  <a:lnTo>
                    <a:pt x="9" y="1283"/>
                  </a:lnTo>
                  <a:lnTo>
                    <a:pt x="3" y="1316"/>
                  </a:lnTo>
                  <a:lnTo>
                    <a:pt x="9" y="1354"/>
                  </a:lnTo>
                  <a:lnTo>
                    <a:pt x="15" y="1379"/>
                  </a:lnTo>
                  <a:lnTo>
                    <a:pt x="7" y="1400"/>
                  </a:lnTo>
                  <a:lnTo>
                    <a:pt x="18" y="1421"/>
                  </a:lnTo>
                  <a:lnTo>
                    <a:pt x="19" y="1445"/>
                  </a:lnTo>
                  <a:lnTo>
                    <a:pt x="27" y="1480"/>
                  </a:lnTo>
                  <a:lnTo>
                    <a:pt x="30" y="1505"/>
                  </a:lnTo>
                  <a:lnTo>
                    <a:pt x="37" y="1525"/>
                  </a:lnTo>
                  <a:lnTo>
                    <a:pt x="33" y="1558"/>
                  </a:lnTo>
                  <a:lnTo>
                    <a:pt x="45" y="1574"/>
                  </a:lnTo>
                  <a:lnTo>
                    <a:pt x="43" y="1610"/>
                  </a:lnTo>
                  <a:lnTo>
                    <a:pt x="52" y="1625"/>
                  </a:lnTo>
                  <a:lnTo>
                    <a:pt x="55" y="1646"/>
                  </a:lnTo>
                  <a:lnTo>
                    <a:pt x="67" y="1654"/>
                  </a:lnTo>
                  <a:lnTo>
                    <a:pt x="67" y="1693"/>
                  </a:lnTo>
                  <a:lnTo>
                    <a:pt x="76" y="1702"/>
                  </a:lnTo>
                  <a:lnTo>
                    <a:pt x="88" y="1723"/>
                  </a:lnTo>
                  <a:lnTo>
                    <a:pt x="91" y="1751"/>
                  </a:lnTo>
                  <a:lnTo>
                    <a:pt x="109" y="1772"/>
                  </a:lnTo>
                  <a:lnTo>
                    <a:pt x="118" y="1802"/>
                  </a:lnTo>
                  <a:lnTo>
                    <a:pt x="133" y="1810"/>
                  </a:lnTo>
                  <a:lnTo>
                    <a:pt x="139" y="1838"/>
                  </a:lnTo>
                  <a:lnTo>
                    <a:pt x="156" y="1853"/>
                  </a:lnTo>
                  <a:lnTo>
                    <a:pt x="153" y="1874"/>
                  </a:lnTo>
                  <a:lnTo>
                    <a:pt x="171" y="1880"/>
                  </a:lnTo>
                  <a:lnTo>
                    <a:pt x="174" y="1913"/>
                  </a:lnTo>
                  <a:lnTo>
                    <a:pt x="184" y="1915"/>
                  </a:lnTo>
                  <a:lnTo>
                    <a:pt x="187" y="1933"/>
                  </a:lnTo>
                  <a:lnTo>
                    <a:pt x="205" y="1940"/>
                  </a:lnTo>
                  <a:lnTo>
                    <a:pt x="213" y="1964"/>
                  </a:lnTo>
                  <a:lnTo>
                    <a:pt x="231" y="1969"/>
                  </a:lnTo>
                  <a:lnTo>
                    <a:pt x="246" y="1990"/>
                  </a:lnTo>
                  <a:lnTo>
                    <a:pt x="262" y="1993"/>
                  </a:lnTo>
                  <a:lnTo>
                    <a:pt x="270" y="2011"/>
                  </a:lnTo>
                  <a:lnTo>
                    <a:pt x="289" y="2024"/>
                  </a:lnTo>
                  <a:lnTo>
                    <a:pt x="297" y="2047"/>
                  </a:lnTo>
                  <a:lnTo>
                    <a:pt x="318" y="2063"/>
                  </a:lnTo>
                  <a:lnTo>
                    <a:pt x="333" y="2081"/>
                  </a:lnTo>
                  <a:lnTo>
                    <a:pt x="348" y="2087"/>
                  </a:lnTo>
                  <a:lnTo>
                    <a:pt x="360" y="2108"/>
                  </a:lnTo>
                  <a:lnTo>
                    <a:pt x="369" y="2108"/>
                  </a:lnTo>
                  <a:lnTo>
                    <a:pt x="376" y="2125"/>
                  </a:lnTo>
                  <a:lnTo>
                    <a:pt x="399" y="2137"/>
                  </a:lnTo>
                  <a:lnTo>
                    <a:pt x="415" y="2162"/>
                  </a:lnTo>
                  <a:lnTo>
                    <a:pt x="430" y="2159"/>
                  </a:lnTo>
                  <a:lnTo>
                    <a:pt x="439" y="2174"/>
                  </a:lnTo>
                  <a:lnTo>
                    <a:pt x="444" y="2194"/>
                  </a:lnTo>
                  <a:lnTo>
                    <a:pt x="454" y="2192"/>
                  </a:lnTo>
                  <a:lnTo>
                    <a:pt x="469" y="2210"/>
                  </a:lnTo>
                  <a:lnTo>
                    <a:pt x="466" y="2225"/>
                  </a:lnTo>
                  <a:lnTo>
                    <a:pt x="484" y="2228"/>
                  </a:lnTo>
                  <a:lnTo>
                    <a:pt x="487" y="2252"/>
                  </a:lnTo>
                  <a:lnTo>
                    <a:pt x="492" y="2279"/>
                  </a:lnTo>
                  <a:lnTo>
                    <a:pt x="501" y="2293"/>
                  </a:lnTo>
                  <a:lnTo>
                    <a:pt x="502" y="2312"/>
                  </a:lnTo>
                  <a:lnTo>
                    <a:pt x="510" y="2329"/>
                  </a:lnTo>
                  <a:lnTo>
                    <a:pt x="507" y="2351"/>
                  </a:lnTo>
                  <a:lnTo>
                    <a:pt x="513" y="2362"/>
                  </a:lnTo>
                  <a:lnTo>
                    <a:pt x="511" y="2390"/>
                  </a:lnTo>
                  <a:lnTo>
                    <a:pt x="514" y="2420"/>
                  </a:lnTo>
                  <a:lnTo>
                    <a:pt x="520" y="2455"/>
                  </a:lnTo>
                  <a:lnTo>
                    <a:pt x="520" y="2501"/>
                  </a:lnTo>
                  <a:lnTo>
                    <a:pt x="523" y="2558"/>
                  </a:lnTo>
                  <a:lnTo>
                    <a:pt x="535" y="2548"/>
                  </a:lnTo>
                  <a:lnTo>
                    <a:pt x="541" y="2522"/>
                  </a:lnTo>
                  <a:lnTo>
                    <a:pt x="547" y="2482"/>
                  </a:lnTo>
                  <a:lnTo>
                    <a:pt x="555" y="2479"/>
                  </a:lnTo>
                  <a:lnTo>
                    <a:pt x="552" y="2458"/>
                  </a:lnTo>
                  <a:lnTo>
                    <a:pt x="558" y="2422"/>
                  </a:lnTo>
                  <a:lnTo>
                    <a:pt x="570" y="2419"/>
                  </a:lnTo>
                  <a:lnTo>
                    <a:pt x="567" y="2387"/>
                  </a:lnTo>
                  <a:lnTo>
                    <a:pt x="577" y="2390"/>
                  </a:lnTo>
                  <a:lnTo>
                    <a:pt x="576" y="2363"/>
                  </a:lnTo>
                  <a:lnTo>
                    <a:pt x="591" y="2363"/>
                  </a:lnTo>
                  <a:lnTo>
                    <a:pt x="586" y="2329"/>
                  </a:lnTo>
                  <a:lnTo>
                    <a:pt x="594" y="2308"/>
                  </a:lnTo>
                  <a:lnTo>
                    <a:pt x="601" y="2315"/>
                  </a:lnTo>
                  <a:lnTo>
                    <a:pt x="606" y="2276"/>
                  </a:lnTo>
                  <a:lnTo>
                    <a:pt x="616" y="2276"/>
                  </a:lnTo>
                  <a:lnTo>
                    <a:pt x="618" y="2251"/>
                  </a:lnTo>
                  <a:lnTo>
                    <a:pt x="625" y="2252"/>
                  </a:lnTo>
                  <a:lnTo>
                    <a:pt x="627" y="2230"/>
                  </a:lnTo>
                  <a:lnTo>
                    <a:pt x="642" y="2237"/>
                  </a:lnTo>
                  <a:lnTo>
                    <a:pt x="646" y="2222"/>
                  </a:lnTo>
                  <a:lnTo>
                    <a:pt x="654" y="2221"/>
                  </a:lnTo>
                  <a:lnTo>
                    <a:pt x="655" y="2192"/>
                  </a:lnTo>
                  <a:lnTo>
                    <a:pt x="672" y="2194"/>
                  </a:lnTo>
                  <a:lnTo>
                    <a:pt x="672" y="2176"/>
                  </a:lnTo>
                  <a:lnTo>
                    <a:pt x="682" y="2179"/>
                  </a:lnTo>
                  <a:lnTo>
                    <a:pt x="684" y="2158"/>
                  </a:lnTo>
                  <a:lnTo>
                    <a:pt x="700" y="2164"/>
                  </a:lnTo>
                  <a:lnTo>
                    <a:pt x="705" y="2140"/>
                  </a:lnTo>
                  <a:lnTo>
                    <a:pt x="720" y="2141"/>
                  </a:lnTo>
                  <a:lnTo>
                    <a:pt x="721" y="2119"/>
                  </a:lnTo>
                  <a:lnTo>
                    <a:pt x="738" y="2119"/>
                  </a:lnTo>
                  <a:lnTo>
                    <a:pt x="744" y="2102"/>
                  </a:lnTo>
                  <a:lnTo>
                    <a:pt x="756" y="2104"/>
                  </a:lnTo>
                  <a:lnTo>
                    <a:pt x="756" y="2084"/>
                  </a:lnTo>
                  <a:lnTo>
                    <a:pt x="775" y="2083"/>
                  </a:lnTo>
                  <a:lnTo>
                    <a:pt x="783" y="2065"/>
                  </a:lnTo>
                  <a:lnTo>
                    <a:pt x="798" y="2063"/>
                  </a:lnTo>
                  <a:lnTo>
                    <a:pt x="804" y="2048"/>
                  </a:lnTo>
                  <a:lnTo>
                    <a:pt x="819" y="2048"/>
                  </a:lnTo>
                  <a:lnTo>
                    <a:pt x="825" y="2038"/>
                  </a:lnTo>
                  <a:lnTo>
                    <a:pt x="835" y="2041"/>
                  </a:lnTo>
                  <a:lnTo>
                    <a:pt x="834" y="2020"/>
                  </a:lnTo>
                  <a:lnTo>
                    <a:pt x="852" y="2023"/>
                  </a:lnTo>
                  <a:lnTo>
                    <a:pt x="853" y="2005"/>
                  </a:lnTo>
                  <a:lnTo>
                    <a:pt x="868" y="2003"/>
                  </a:lnTo>
                  <a:lnTo>
                    <a:pt x="877" y="1984"/>
                  </a:lnTo>
                  <a:lnTo>
                    <a:pt x="891" y="1972"/>
                  </a:lnTo>
                  <a:lnTo>
                    <a:pt x="904" y="1972"/>
                  </a:lnTo>
                  <a:lnTo>
                    <a:pt x="912" y="1943"/>
                  </a:lnTo>
                  <a:lnTo>
                    <a:pt x="921" y="1933"/>
                  </a:lnTo>
                  <a:lnTo>
                    <a:pt x="940" y="1939"/>
                  </a:lnTo>
                  <a:lnTo>
                    <a:pt x="943" y="1912"/>
                  </a:lnTo>
                  <a:lnTo>
                    <a:pt x="955" y="1906"/>
                  </a:lnTo>
                  <a:lnTo>
                    <a:pt x="958" y="1886"/>
                  </a:lnTo>
                  <a:lnTo>
                    <a:pt x="984" y="1885"/>
                  </a:lnTo>
                  <a:lnTo>
                    <a:pt x="987" y="1852"/>
                  </a:lnTo>
                  <a:lnTo>
                    <a:pt x="1005" y="1844"/>
                  </a:lnTo>
                  <a:lnTo>
                    <a:pt x="1012" y="1826"/>
                  </a:lnTo>
                  <a:lnTo>
                    <a:pt x="1026" y="1825"/>
                  </a:lnTo>
                  <a:lnTo>
                    <a:pt x="1027" y="1796"/>
                  </a:lnTo>
                  <a:lnTo>
                    <a:pt x="1038" y="1796"/>
                  </a:lnTo>
                  <a:lnTo>
                    <a:pt x="1039" y="1780"/>
                  </a:lnTo>
                  <a:lnTo>
                    <a:pt x="1053" y="1769"/>
                  </a:lnTo>
                  <a:lnTo>
                    <a:pt x="1053" y="1753"/>
                  </a:lnTo>
                  <a:lnTo>
                    <a:pt x="1066" y="1735"/>
                  </a:lnTo>
                  <a:lnTo>
                    <a:pt x="1063" y="1702"/>
                  </a:lnTo>
                  <a:lnTo>
                    <a:pt x="1074" y="1693"/>
                  </a:lnTo>
                  <a:lnTo>
                    <a:pt x="1075" y="1655"/>
                  </a:lnTo>
                  <a:lnTo>
                    <a:pt x="1087" y="1649"/>
                  </a:lnTo>
                  <a:lnTo>
                    <a:pt x="1078" y="1625"/>
                  </a:lnTo>
                  <a:lnTo>
                    <a:pt x="1084" y="1612"/>
                  </a:lnTo>
                  <a:lnTo>
                    <a:pt x="1086" y="1582"/>
                  </a:lnTo>
                  <a:lnTo>
                    <a:pt x="1095" y="1582"/>
                  </a:lnTo>
                  <a:lnTo>
                    <a:pt x="1095" y="1553"/>
                  </a:lnTo>
                  <a:lnTo>
                    <a:pt x="1102" y="1541"/>
                  </a:lnTo>
                  <a:lnTo>
                    <a:pt x="1107" y="1501"/>
                  </a:lnTo>
                  <a:lnTo>
                    <a:pt x="1122" y="1474"/>
                  </a:lnTo>
                  <a:lnTo>
                    <a:pt x="1122" y="1448"/>
                  </a:lnTo>
                  <a:lnTo>
                    <a:pt x="1126" y="1400"/>
                  </a:lnTo>
                  <a:lnTo>
                    <a:pt x="1134" y="1385"/>
                  </a:lnTo>
                  <a:lnTo>
                    <a:pt x="1128" y="1367"/>
                  </a:lnTo>
                  <a:lnTo>
                    <a:pt x="1135" y="1340"/>
                  </a:lnTo>
                  <a:lnTo>
                    <a:pt x="1132" y="1322"/>
                  </a:lnTo>
                  <a:lnTo>
                    <a:pt x="1132" y="1304"/>
                  </a:lnTo>
                  <a:lnTo>
                    <a:pt x="1135" y="1282"/>
                  </a:lnTo>
                  <a:lnTo>
                    <a:pt x="1123" y="1273"/>
                  </a:lnTo>
                  <a:lnTo>
                    <a:pt x="1137" y="1249"/>
                  </a:lnTo>
                  <a:lnTo>
                    <a:pt x="1122" y="1241"/>
                  </a:lnTo>
                  <a:lnTo>
                    <a:pt x="1135" y="1216"/>
                  </a:lnTo>
                  <a:lnTo>
                    <a:pt x="1131" y="1193"/>
                  </a:lnTo>
                  <a:lnTo>
                    <a:pt x="1128" y="1187"/>
                  </a:lnTo>
                  <a:lnTo>
                    <a:pt x="1128" y="1162"/>
                  </a:lnTo>
                  <a:lnTo>
                    <a:pt x="1120" y="1152"/>
                  </a:lnTo>
                  <a:lnTo>
                    <a:pt x="1120" y="1130"/>
                  </a:lnTo>
                  <a:lnTo>
                    <a:pt x="1108" y="1118"/>
                  </a:lnTo>
                  <a:lnTo>
                    <a:pt x="1117" y="1094"/>
                  </a:lnTo>
                  <a:lnTo>
                    <a:pt x="1108" y="1086"/>
                  </a:lnTo>
                  <a:lnTo>
                    <a:pt x="1108" y="1053"/>
                  </a:lnTo>
                  <a:lnTo>
                    <a:pt x="1098" y="1049"/>
                  </a:lnTo>
                  <a:lnTo>
                    <a:pt x="1099" y="1019"/>
                  </a:lnTo>
                  <a:lnTo>
                    <a:pt x="1095" y="981"/>
                  </a:lnTo>
                  <a:lnTo>
                    <a:pt x="1081" y="983"/>
                  </a:lnTo>
                  <a:lnTo>
                    <a:pt x="1086" y="951"/>
                  </a:lnTo>
                  <a:lnTo>
                    <a:pt x="1077" y="933"/>
                  </a:lnTo>
                  <a:lnTo>
                    <a:pt x="1084" y="917"/>
                  </a:lnTo>
                  <a:lnTo>
                    <a:pt x="1072" y="906"/>
                  </a:lnTo>
                  <a:lnTo>
                    <a:pt x="1077" y="870"/>
                  </a:lnTo>
                  <a:lnTo>
                    <a:pt x="1068" y="858"/>
                  </a:lnTo>
                  <a:lnTo>
                    <a:pt x="1063" y="825"/>
                  </a:lnTo>
                  <a:lnTo>
                    <a:pt x="1054" y="816"/>
                  </a:lnTo>
                  <a:lnTo>
                    <a:pt x="1048" y="786"/>
                  </a:lnTo>
                  <a:lnTo>
                    <a:pt x="1041" y="783"/>
                  </a:lnTo>
                  <a:lnTo>
                    <a:pt x="1038" y="767"/>
                  </a:lnTo>
                  <a:lnTo>
                    <a:pt x="1024" y="759"/>
                  </a:lnTo>
                  <a:lnTo>
                    <a:pt x="1026" y="738"/>
                  </a:lnTo>
                  <a:lnTo>
                    <a:pt x="1014" y="737"/>
                  </a:lnTo>
                  <a:lnTo>
                    <a:pt x="1003" y="717"/>
                  </a:lnTo>
                  <a:lnTo>
                    <a:pt x="988" y="710"/>
                  </a:lnTo>
                  <a:lnTo>
                    <a:pt x="982" y="681"/>
                  </a:lnTo>
                  <a:lnTo>
                    <a:pt x="961" y="680"/>
                  </a:lnTo>
                  <a:lnTo>
                    <a:pt x="958" y="654"/>
                  </a:lnTo>
                  <a:lnTo>
                    <a:pt x="946" y="656"/>
                  </a:lnTo>
                  <a:lnTo>
                    <a:pt x="939" y="624"/>
                  </a:lnTo>
                  <a:lnTo>
                    <a:pt x="924" y="629"/>
                  </a:lnTo>
                  <a:lnTo>
                    <a:pt x="907" y="614"/>
                  </a:lnTo>
                  <a:lnTo>
                    <a:pt x="907" y="588"/>
                  </a:lnTo>
                  <a:lnTo>
                    <a:pt x="892" y="591"/>
                  </a:lnTo>
                  <a:lnTo>
                    <a:pt x="870" y="561"/>
                  </a:lnTo>
                  <a:lnTo>
                    <a:pt x="853" y="563"/>
                  </a:lnTo>
                  <a:lnTo>
                    <a:pt x="849" y="536"/>
                  </a:lnTo>
                  <a:lnTo>
                    <a:pt x="835" y="534"/>
                  </a:lnTo>
                  <a:lnTo>
                    <a:pt x="828" y="516"/>
                  </a:lnTo>
                  <a:lnTo>
                    <a:pt x="802" y="522"/>
                  </a:lnTo>
                  <a:lnTo>
                    <a:pt x="807" y="512"/>
                  </a:lnTo>
                  <a:lnTo>
                    <a:pt x="799" y="495"/>
                  </a:lnTo>
                  <a:lnTo>
                    <a:pt x="784" y="497"/>
                  </a:lnTo>
                  <a:lnTo>
                    <a:pt x="780" y="479"/>
                  </a:lnTo>
                  <a:lnTo>
                    <a:pt x="754" y="480"/>
                  </a:lnTo>
                  <a:lnTo>
                    <a:pt x="756" y="461"/>
                  </a:lnTo>
                  <a:lnTo>
                    <a:pt x="721" y="441"/>
                  </a:lnTo>
                  <a:lnTo>
                    <a:pt x="720" y="423"/>
                  </a:lnTo>
                  <a:lnTo>
                    <a:pt x="703" y="416"/>
                  </a:lnTo>
                  <a:lnTo>
                    <a:pt x="700" y="405"/>
                  </a:lnTo>
                  <a:lnTo>
                    <a:pt x="682" y="402"/>
                  </a:lnTo>
                  <a:lnTo>
                    <a:pt x="685" y="384"/>
                  </a:lnTo>
                  <a:lnTo>
                    <a:pt x="658" y="369"/>
                  </a:lnTo>
                  <a:lnTo>
                    <a:pt x="655" y="356"/>
                  </a:lnTo>
                  <a:lnTo>
                    <a:pt x="645" y="330"/>
                  </a:lnTo>
                  <a:lnTo>
                    <a:pt x="625" y="321"/>
                  </a:lnTo>
                  <a:lnTo>
                    <a:pt x="618" y="287"/>
                  </a:lnTo>
                  <a:lnTo>
                    <a:pt x="606" y="285"/>
                  </a:lnTo>
                  <a:lnTo>
                    <a:pt x="603" y="248"/>
                  </a:lnTo>
                  <a:lnTo>
                    <a:pt x="592" y="246"/>
                  </a:lnTo>
                  <a:lnTo>
                    <a:pt x="586" y="201"/>
                  </a:lnTo>
                  <a:lnTo>
                    <a:pt x="577" y="189"/>
                  </a:lnTo>
                  <a:lnTo>
                    <a:pt x="570" y="167"/>
                  </a:lnTo>
                  <a:lnTo>
                    <a:pt x="570" y="141"/>
                  </a:lnTo>
                  <a:lnTo>
                    <a:pt x="556" y="137"/>
                  </a:lnTo>
                  <a:lnTo>
                    <a:pt x="562" y="111"/>
                  </a:lnTo>
                  <a:lnTo>
                    <a:pt x="552" y="102"/>
                  </a:lnTo>
                  <a:lnTo>
                    <a:pt x="550" y="81"/>
                  </a:lnTo>
                  <a:lnTo>
                    <a:pt x="538" y="24"/>
                  </a:lnTo>
                  <a:lnTo>
                    <a:pt x="52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alpha val="45000"/>
                  </a:schemeClr>
                </a:gs>
                <a:gs pos="100000">
                  <a:schemeClr val="hlink">
                    <a:alpha val="4500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HK" altLang="en-US" sz="1800"/>
            </a:p>
          </p:txBody>
        </p:sp>
      </p:grpSp>
      <p:sp>
        <p:nvSpPr>
          <p:cNvPr id="18" name="Oval 1450"/>
          <p:cNvSpPr>
            <a:spLocks noChangeArrowheads="1"/>
          </p:cNvSpPr>
          <p:nvPr/>
        </p:nvSpPr>
        <p:spPr bwMode="gray">
          <a:xfrm>
            <a:off x="11082867" y="6394450"/>
            <a:ext cx="203200" cy="1524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0" lang="zh-TW" altLang="en-US" sz="1800" b="1">
              <a:solidFill>
                <a:srgbClr val="1C1C1C"/>
              </a:solidFill>
            </a:endParaRPr>
          </a:p>
        </p:txBody>
      </p:sp>
      <p:sp>
        <p:nvSpPr>
          <p:cNvPr id="19" name="Oval 1451"/>
          <p:cNvSpPr>
            <a:spLocks noChangeArrowheads="1"/>
          </p:cNvSpPr>
          <p:nvPr/>
        </p:nvSpPr>
        <p:spPr bwMode="gray">
          <a:xfrm>
            <a:off x="11402484" y="6392863"/>
            <a:ext cx="2032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0" lang="zh-TW" altLang="en-US" sz="1800" b="1">
              <a:solidFill>
                <a:srgbClr val="1C1C1C"/>
              </a:solidFill>
            </a:endParaRPr>
          </a:p>
        </p:txBody>
      </p:sp>
      <p:sp>
        <p:nvSpPr>
          <p:cNvPr id="20" name="Oval 1452"/>
          <p:cNvSpPr>
            <a:spLocks noChangeArrowheads="1"/>
          </p:cNvSpPr>
          <p:nvPr/>
        </p:nvSpPr>
        <p:spPr bwMode="gray">
          <a:xfrm>
            <a:off x="10447867" y="6394450"/>
            <a:ext cx="2032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0" lang="zh-TW" altLang="en-US" sz="1800" b="1">
              <a:solidFill>
                <a:srgbClr val="1C1C1C"/>
              </a:solidFill>
            </a:endParaRPr>
          </a:p>
        </p:txBody>
      </p:sp>
      <p:sp>
        <p:nvSpPr>
          <p:cNvPr id="21" name="Oval 1453"/>
          <p:cNvSpPr>
            <a:spLocks noChangeArrowheads="1"/>
          </p:cNvSpPr>
          <p:nvPr/>
        </p:nvSpPr>
        <p:spPr bwMode="gray">
          <a:xfrm>
            <a:off x="10767484" y="6392863"/>
            <a:ext cx="203200" cy="152400"/>
          </a:xfrm>
          <a:prstGeom prst="ellipse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0" lang="zh-TW" altLang="en-US" sz="1800" b="1">
              <a:solidFill>
                <a:srgbClr val="1C1C1C"/>
              </a:solidFill>
            </a:endParaRPr>
          </a:p>
        </p:txBody>
      </p:sp>
      <p:grpSp>
        <p:nvGrpSpPr>
          <p:cNvPr id="22" name="Group 1459"/>
          <p:cNvGrpSpPr/>
          <p:nvPr/>
        </p:nvGrpSpPr>
        <p:grpSpPr bwMode="auto">
          <a:xfrm>
            <a:off x="4798484" y="3860800"/>
            <a:ext cx="2802467" cy="941388"/>
            <a:chOff x="2267" y="2432"/>
            <a:chExt cx="1324" cy="593"/>
          </a:xfrm>
        </p:grpSpPr>
        <p:sp>
          <p:nvSpPr>
            <p:cNvPr id="23" name="Freeform 1446"/>
            <p:cNvSpPr/>
            <p:nvPr userDrawn="1"/>
          </p:nvSpPr>
          <p:spPr bwMode="gray">
            <a:xfrm rot="4463845">
              <a:off x="2636" y="2064"/>
              <a:ext cx="586" cy="1324"/>
            </a:xfrm>
            <a:custGeom>
              <a:avLst/>
              <a:gdLst>
                <a:gd name="T0" fmla="*/ 1 w 1137"/>
                <a:gd name="T1" fmla="*/ 1 h 2558"/>
                <a:gd name="T2" fmla="*/ 1 w 1137"/>
                <a:gd name="T3" fmla="*/ 1 h 2558"/>
                <a:gd name="T4" fmla="*/ 1 w 1137"/>
                <a:gd name="T5" fmla="*/ 1 h 2558"/>
                <a:gd name="T6" fmla="*/ 1 w 1137"/>
                <a:gd name="T7" fmla="*/ 1 h 2558"/>
                <a:gd name="T8" fmla="*/ 1 w 1137"/>
                <a:gd name="T9" fmla="*/ 1 h 2558"/>
                <a:gd name="T10" fmla="*/ 1 w 1137"/>
                <a:gd name="T11" fmla="*/ 1 h 2558"/>
                <a:gd name="T12" fmla="*/ 1 w 1137"/>
                <a:gd name="T13" fmla="*/ 1 h 2558"/>
                <a:gd name="T14" fmla="*/ 1 w 1137"/>
                <a:gd name="T15" fmla="*/ 1 h 2558"/>
                <a:gd name="T16" fmla="*/ 1 w 1137"/>
                <a:gd name="T17" fmla="*/ 1 h 2558"/>
                <a:gd name="T18" fmla="*/ 1 w 1137"/>
                <a:gd name="T19" fmla="*/ 1 h 2558"/>
                <a:gd name="T20" fmla="*/ 1 w 1137"/>
                <a:gd name="T21" fmla="*/ 1 h 2558"/>
                <a:gd name="T22" fmla="*/ 1 w 1137"/>
                <a:gd name="T23" fmla="*/ 1 h 2558"/>
                <a:gd name="T24" fmla="*/ 1 w 1137"/>
                <a:gd name="T25" fmla="*/ 1 h 2558"/>
                <a:gd name="T26" fmla="*/ 1 w 1137"/>
                <a:gd name="T27" fmla="*/ 1 h 2558"/>
                <a:gd name="T28" fmla="*/ 1 w 1137"/>
                <a:gd name="T29" fmla="*/ 1 h 2558"/>
                <a:gd name="T30" fmla="*/ 1 w 1137"/>
                <a:gd name="T31" fmla="*/ 1 h 2558"/>
                <a:gd name="T32" fmla="*/ 1 w 1137"/>
                <a:gd name="T33" fmla="*/ 1 h 2558"/>
                <a:gd name="T34" fmla="*/ 1 w 1137"/>
                <a:gd name="T35" fmla="*/ 1 h 2558"/>
                <a:gd name="T36" fmla="*/ 1 w 1137"/>
                <a:gd name="T37" fmla="*/ 1 h 2558"/>
                <a:gd name="T38" fmla="*/ 1 w 1137"/>
                <a:gd name="T39" fmla="*/ 1 h 2558"/>
                <a:gd name="T40" fmla="*/ 1 w 1137"/>
                <a:gd name="T41" fmla="*/ 1 h 2558"/>
                <a:gd name="T42" fmla="*/ 1 w 1137"/>
                <a:gd name="T43" fmla="*/ 1 h 2558"/>
                <a:gd name="T44" fmla="*/ 1 w 1137"/>
                <a:gd name="T45" fmla="*/ 1 h 2558"/>
                <a:gd name="T46" fmla="*/ 1 w 1137"/>
                <a:gd name="T47" fmla="*/ 1 h 2558"/>
                <a:gd name="T48" fmla="*/ 1 w 1137"/>
                <a:gd name="T49" fmla="*/ 1 h 2558"/>
                <a:gd name="T50" fmla="*/ 1 w 1137"/>
                <a:gd name="T51" fmla="*/ 1 h 2558"/>
                <a:gd name="T52" fmla="*/ 1 w 1137"/>
                <a:gd name="T53" fmla="*/ 1 h 2558"/>
                <a:gd name="T54" fmla="*/ 1 w 1137"/>
                <a:gd name="T55" fmla="*/ 1 h 2558"/>
                <a:gd name="T56" fmla="*/ 1 w 1137"/>
                <a:gd name="T57" fmla="*/ 1 h 2558"/>
                <a:gd name="T58" fmla="*/ 1 w 1137"/>
                <a:gd name="T59" fmla="*/ 1 h 2558"/>
                <a:gd name="T60" fmla="*/ 1 w 1137"/>
                <a:gd name="T61" fmla="*/ 1 h 2558"/>
                <a:gd name="T62" fmla="*/ 1 w 1137"/>
                <a:gd name="T63" fmla="*/ 1 h 2558"/>
                <a:gd name="T64" fmla="*/ 1 w 1137"/>
                <a:gd name="T65" fmla="*/ 1 h 2558"/>
                <a:gd name="T66" fmla="*/ 1 w 1137"/>
                <a:gd name="T67" fmla="*/ 1 h 2558"/>
                <a:gd name="T68" fmla="*/ 1 w 1137"/>
                <a:gd name="T69" fmla="*/ 1 h 2558"/>
                <a:gd name="T70" fmla="*/ 1 w 1137"/>
                <a:gd name="T71" fmla="*/ 1 h 2558"/>
                <a:gd name="T72" fmla="*/ 1 w 1137"/>
                <a:gd name="T73" fmla="*/ 1 h 2558"/>
                <a:gd name="T74" fmla="*/ 1 w 1137"/>
                <a:gd name="T75" fmla="*/ 1 h 2558"/>
                <a:gd name="T76" fmla="*/ 1 w 1137"/>
                <a:gd name="T77" fmla="*/ 1 h 2558"/>
                <a:gd name="T78" fmla="*/ 1 w 1137"/>
                <a:gd name="T79" fmla="*/ 1 h 2558"/>
                <a:gd name="T80" fmla="*/ 1 w 1137"/>
                <a:gd name="T81" fmla="*/ 1 h 2558"/>
                <a:gd name="T82" fmla="*/ 1 w 1137"/>
                <a:gd name="T83" fmla="*/ 1 h 2558"/>
                <a:gd name="T84" fmla="*/ 1 w 1137"/>
                <a:gd name="T85" fmla="*/ 1 h 2558"/>
                <a:gd name="T86" fmla="*/ 1 w 1137"/>
                <a:gd name="T87" fmla="*/ 1 h 2558"/>
                <a:gd name="T88" fmla="*/ 1 w 1137"/>
                <a:gd name="T89" fmla="*/ 1 h 2558"/>
                <a:gd name="T90" fmla="*/ 1 w 1137"/>
                <a:gd name="T91" fmla="*/ 1 h 2558"/>
                <a:gd name="T92" fmla="*/ 1 w 1137"/>
                <a:gd name="T93" fmla="*/ 1 h 2558"/>
                <a:gd name="T94" fmla="*/ 1 w 1137"/>
                <a:gd name="T95" fmla="*/ 1 h 2558"/>
                <a:gd name="T96" fmla="*/ 1 w 1137"/>
                <a:gd name="T97" fmla="*/ 1 h 2558"/>
                <a:gd name="T98" fmla="*/ 1 w 1137"/>
                <a:gd name="T99" fmla="*/ 1 h 2558"/>
                <a:gd name="T100" fmla="*/ 1 w 1137"/>
                <a:gd name="T101" fmla="*/ 1 h 2558"/>
                <a:gd name="T102" fmla="*/ 1 w 1137"/>
                <a:gd name="T103" fmla="*/ 1 h 2558"/>
                <a:gd name="T104" fmla="*/ 1 w 1137"/>
                <a:gd name="T105" fmla="*/ 1 h 25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37" h="2558">
                  <a:moveTo>
                    <a:pt x="525" y="0"/>
                  </a:moveTo>
                  <a:lnTo>
                    <a:pt x="520" y="86"/>
                  </a:lnTo>
                  <a:lnTo>
                    <a:pt x="511" y="233"/>
                  </a:lnTo>
                  <a:lnTo>
                    <a:pt x="490" y="311"/>
                  </a:lnTo>
                  <a:lnTo>
                    <a:pt x="457" y="380"/>
                  </a:lnTo>
                  <a:lnTo>
                    <a:pt x="385" y="446"/>
                  </a:lnTo>
                  <a:lnTo>
                    <a:pt x="286" y="530"/>
                  </a:lnTo>
                  <a:lnTo>
                    <a:pt x="214" y="626"/>
                  </a:lnTo>
                  <a:lnTo>
                    <a:pt x="171" y="691"/>
                  </a:lnTo>
                  <a:lnTo>
                    <a:pt x="154" y="695"/>
                  </a:lnTo>
                  <a:lnTo>
                    <a:pt x="153" y="722"/>
                  </a:lnTo>
                  <a:lnTo>
                    <a:pt x="141" y="727"/>
                  </a:lnTo>
                  <a:lnTo>
                    <a:pt x="135" y="757"/>
                  </a:lnTo>
                  <a:lnTo>
                    <a:pt x="120" y="764"/>
                  </a:lnTo>
                  <a:lnTo>
                    <a:pt x="114" y="790"/>
                  </a:lnTo>
                  <a:lnTo>
                    <a:pt x="97" y="806"/>
                  </a:lnTo>
                  <a:lnTo>
                    <a:pt x="94" y="838"/>
                  </a:lnTo>
                  <a:lnTo>
                    <a:pt x="81" y="848"/>
                  </a:lnTo>
                  <a:lnTo>
                    <a:pt x="78" y="872"/>
                  </a:lnTo>
                  <a:lnTo>
                    <a:pt x="70" y="874"/>
                  </a:lnTo>
                  <a:lnTo>
                    <a:pt x="66" y="910"/>
                  </a:lnTo>
                  <a:lnTo>
                    <a:pt x="57" y="926"/>
                  </a:lnTo>
                  <a:lnTo>
                    <a:pt x="57" y="949"/>
                  </a:lnTo>
                  <a:lnTo>
                    <a:pt x="43" y="959"/>
                  </a:lnTo>
                  <a:lnTo>
                    <a:pt x="45" y="986"/>
                  </a:lnTo>
                  <a:lnTo>
                    <a:pt x="34" y="1000"/>
                  </a:lnTo>
                  <a:lnTo>
                    <a:pt x="39" y="1031"/>
                  </a:lnTo>
                  <a:lnTo>
                    <a:pt x="30" y="1043"/>
                  </a:lnTo>
                  <a:lnTo>
                    <a:pt x="31" y="1066"/>
                  </a:lnTo>
                  <a:lnTo>
                    <a:pt x="22" y="1088"/>
                  </a:lnTo>
                  <a:lnTo>
                    <a:pt x="24" y="1133"/>
                  </a:lnTo>
                  <a:lnTo>
                    <a:pt x="15" y="1150"/>
                  </a:lnTo>
                  <a:lnTo>
                    <a:pt x="12" y="1172"/>
                  </a:lnTo>
                  <a:lnTo>
                    <a:pt x="13" y="1195"/>
                  </a:lnTo>
                  <a:lnTo>
                    <a:pt x="7" y="1216"/>
                  </a:lnTo>
                  <a:lnTo>
                    <a:pt x="4" y="1235"/>
                  </a:lnTo>
                  <a:lnTo>
                    <a:pt x="0" y="1258"/>
                  </a:lnTo>
                  <a:lnTo>
                    <a:pt x="9" y="1283"/>
                  </a:lnTo>
                  <a:lnTo>
                    <a:pt x="3" y="1316"/>
                  </a:lnTo>
                  <a:lnTo>
                    <a:pt x="9" y="1354"/>
                  </a:lnTo>
                  <a:lnTo>
                    <a:pt x="15" y="1379"/>
                  </a:lnTo>
                  <a:lnTo>
                    <a:pt x="7" y="1400"/>
                  </a:lnTo>
                  <a:lnTo>
                    <a:pt x="18" y="1421"/>
                  </a:lnTo>
                  <a:lnTo>
                    <a:pt x="19" y="1445"/>
                  </a:lnTo>
                  <a:lnTo>
                    <a:pt x="27" y="1480"/>
                  </a:lnTo>
                  <a:lnTo>
                    <a:pt x="30" y="1505"/>
                  </a:lnTo>
                  <a:lnTo>
                    <a:pt x="37" y="1525"/>
                  </a:lnTo>
                  <a:lnTo>
                    <a:pt x="33" y="1558"/>
                  </a:lnTo>
                  <a:lnTo>
                    <a:pt x="45" y="1574"/>
                  </a:lnTo>
                  <a:lnTo>
                    <a:pt x="43" y="1610"/>
                  </a:lnTo>
                  <a:lnTo>
                    <a:pt x="52" y="1625"/>
                  </a:lnTo>
                  <a:lnTo>
                    <a:pt x="55" y="1646"/>
                  </a:lnTo>
                  <a:lnTo>
                    <a:pt x="67" y="1654"/>
                  </a:lnTo>
                  <a:lnTo>
                    <a:pt x="67" y="1693"/>
                  </a:lnTo>
                  <a:lnTo>
                    <a:pt x="76" y="1702"/>
                  </a:lnTo>
                  <a:lnTo>
                    <a:pt x="88" y="1723"/>
                  </a:lnTo>
                  <a:lnTo>
                    <a:pt x="91" y="1751"/>
                  </a:lnTo>
                  <a:lnTo>
                    <a:pt x="109" y="1772"/>
                  </a:lnTo>
                  <a:lnTo>
                    <a:pt x="118" y="1802"/>
                  </a:lnTo>
                  <a:lnTo>
                    <a:pt x="133" y="1810"/>
                  </a:lnTo>
                  <a:lnTo>
                    <a:pt x="139" y="1838"/>
                  </a:lnTo>
                  <a:lnTo>
                    <a:pt x="156" y="1853"/>
                  </a:lnTo>
                  <a:lnTo>
                    <a:pt x="153" y="1874"/>
                  </a:lnTo>
                  <a:lnTo>
                    <a:pt x="171" y="1880"/>
                  </a:lnTo>
                  <a:lnTo>
                    <a:pt x="174" y="1913"/>
                  </a:lnTo>
                  <a:lnTo>
                    <a:pt x="184" y="1915"/>
                  </a:lnTo>
                  <a:lnTo>
                    <a:pt x="187" y="1933"/>
                  </a:lnTo>
                  <a:lnTo>
                    <a:pt x="205" y="1940"/>
                  </a:lnTo>
                  <a:lnTo>
                    <a:pt x="213" y="1964"/>
                  </a:lnTo>
                  <a:lnTo>
                    <a:pt x="231" y="1969"/>
                  </a:lnTo>
                  <a:lnTo>
                    <a:pt x="246" y="1990"/>
                  </a:lnTo>
                  <a:lnTo>
                    <a:pt x="262" y="1993"/>
                  </a:lnTo>
                  <a:lnTo>
                    <a:pt x="270" y="2011"/>
                  </a:lnTo>
                  <a:lnTo>
                    <a:pt x="289" y="2024"/>
                  </a:lnTo>
                  <a:lnTo>
                    <a:pt x="297" y="2047"/>
                  </a:lnTo>
                  <a:lnTo>
                    <a:pt x="318" y="2063"/>
                  </a:lnTo>
                  <a:lnTo>
                    <a:pt x="333" y="2081"/>
                  </a:lnTo>
                  <a:lnTo>
                    <a:pt x="348" y="2087"/>
                  </a:lnTo>
                  <a:lnTo>
                    <a:pt x="360" y="2108"/>
                  </a:lnTo>
                  <a:lnTo>
                    <a:pt x="369" y="2108"/>
                  </a:lnTo>
                  <a:lnTo>
                    <a:pt x="376" y="2125"/>
                  </a:lnTo>
                  <a:lnTo>
                    <a:pt x="399" y="2137"/>
                  </a:lnTo>
                  <a:lnTo>
                    <a:pt x="415" y="2162"/>
                  </a:lnTo>
                  <a:lnTo>
                    <a:pt x="430" y="2159"/>
                  </a:lnTo>
                  <a:lnTo>
                    <a:pt x="439" y="2174"/>
                  </a:lnTo>
                  <a:lnTo>
                    <a:pt x="444" y="2194"/>
                  </a:lnTo>
                  <a:lnTo>
                    <a:pt x="454" y="2192"/>
                  </a:lnTo>
                  <a:lnTo>
                    <a:pt x="469" y="2210"/>
                  </a:lnTo>
                  <a:lnTo>
                    <a:pt x="466" y="2225"/>
                  </a:lnTo>
                  <a:lnTo>
                    <a:pt x="484" y="2228"/>
                  </a:lnTo>
                  <a:lnTo>
                    <a:pt x="487" y="2252"/>
                  </a:lnTo>
                  <a:lnTo>
                    <a:pt x="492" y="2279"/>
                  </a:lnTo>
                  <a:lnTo>
                    <a:pt x="501" y="2293"/>
                  </a:lnTo>
                  <a:lnTo>
                    <a:pt x="502" y="2312"/>
                  </a:lnTo>
                  <a:lnTo>
                    <a:pt x="510" y="2329"/>
                  </a:lnTo>
                  <a:lnTo>
                    <a:pt x="507" y="2351"/>
                  </a:lnTo>
                  <a:lnTo>
                    <a:pt x="513" y="2362"/>
                  </a:lnTo>
                  <a:lnTo>
                    <a:pt x="511" y="2390"/>
                  </a:lnTo>
                  <a:lnTo>
                    <a:pt x="514" y="2420"/>
                  </a:lnTo>
                  <a:lnTo>
                    <a:pt x="520" y="2455"/>
                  </a:lnTo>
                  <a:lnTo>
                    <a:pt x="520" y="2501"/>
                  </a:lnTo>
                  <a:lnTo>
                    <a:pt x="523" y="2558"/>
                  </a:lnTo>
                  <a:lnTo>
                    <a:pt x="535" y="2548"/>
                  </a:lnTo>
                  <a:lnTo>
                    <a:pt x="541" y="2522"/>
                  </a:lnTo>
                  <a:lnTo>
                    <a:pt x="547" y="2482"/>
                  </a:lnTo>
                  <a:lnTo>
                    <a:pt x="555" y="2479"/>
                  </a:lnTo>
                  <a:lnTo>
                    <a:pt x="552" y="2458"/>
                  </a:lnTo>
                  <a:lnTo>
                    <a:pt x="558" y="2422"/>
                  </a:lnTo>
                  <a:lnTo>
                    <a:pt x="570" y="2419"/>
                  </a:lnTo>
                  <a:lnTo>
                    <a:pt x="567" y="2387"/>
                  </a:lnTo>
                  <a:lnTo>
                    <a:pt x="577" y="2390"/>
                  </a:lnTo>
                  <a:lnTo>
                    <a:pt x="576" y="2363"/>
                  </a:lnTo>
                  <a:lnTo>
                    <a:pt x="591" y="2363"/>
                  </a:lnTo>
                  <a:lnTo>
                    <a:pt x="586" y="2329"/>
                  </a:lnTo>
                  <a:lnTo>
                    <a:pt x="594" y="2308"/>
                  </a:lnTo>
                  <a:lnTo>
                    <a:pt x="601" y="2315"/>
                  </a:lnTo>
                  <a:lnTo>
                    <a:pt x="606" y="2276"/>
                  </a:lnTo>
                  <a:lnTo>
                    <a:pt x="616" y="2276"/>
                  </a:lnTo>
                  <a:lnTo>
                    <a:pt x="618" y="2251"/>
                  </a:lnTo>
                  <a:lnTo>
                    <a:pt x="625" y="2252"/>
                  </a:lnTo>
                  <a:lnTo>
                    <a:pt x="627" y="2230"/>
                  </a:lnTo>
                  <a:lnTo>
                    <a:pt x="642" y="2237"/>
                  </a:lnTo>
                  <a:lnTo>
                    <a:pt x="646" y="2222"/>
                  </a:lnTo>
                  <a:lnTo>
                    <a:pt x="654" y="2221"/>
                  </a:lnTo>
                  <a:lnTo>
                    <a:pt x="655" y="2192"/>
                  </a:lnTo>
                  <a:lnTo>
                    <a:pt x="672" y="2194"/>
                  </a:lnTo>
                  <a:lnTo>
                    <a:pt x="672" y="2176"/>
                  </a:lnTo>
                  <a:lnTo>
                    <a:pt x="682" y="2179"/>
                  </a:lnTo>
                  <a:lnTo>
                    <a:pt x="684" y="2158"/>
                  </a:lnTo>
                  <a:lnTo>
                    <a:pt x="700" y="2164"/>
                  </a:lnTo>
                  <a:lnTo>
                    <a:pt x="705" y="2140"/>
                  </a:lnTo>
                  <a:lnTo>
                    <a:pt x="720" y="2141"/>
                  </a:lnTo>
                  <a:lnTo>
                    <a:pt x="721" y="2119"/>
                  </a:lnTo>
                  <a:lnTo>
                    <a:pt x="738" y="2119"/>
                  </a:lnTo>
                  <a:lnTo>
                    <a:pt x="744" y="2102"/>
                  </a:lnTo>
                  <a:lnTo>
                    <a:pt x="756" y="2104"/>
                  </a:lnTo>
                  <a:lnTo>
                    <a:pt x="756" y="2084"/>
                  </a:lnTo>
                  <a:lnTo>
                    <a:pt x="775" y="2083"/>
                  </a:lnTo>
                  <a:lnTo>
                    <a:pt x="783" y="2065"/>
                  </a:lnTo>
                  <a:lnTo>
                    <a:pt x="798" y="2063"/>
                  </a:lnTo>
                  <a:lnTo>
                    <a:pt x="804" y="2048"/>
                  </a:lnTo>
                  <a:lnTo>
                    <a:pt x="819" y="2048"/>
                  </a:lnTo>
                  <a:lnTo>
                    <a:pt x="825" y="2038"/>
                  </a:lnTo>
                  <a:lnTo>
                    <a:pt x="835" y="2041"/>
                  </a:lnTo>
                  <a:lnTo>
                    <a:pt x="834" y="2020"/>
                  </a:lnTo>
                  <a:lnTo>
                    <a:pt x="852" y="2023"/>
                  </a:lnTo>
                  <a:lnTo>
                    <a:pt x="853" y="2005"/>
                  </a:lnTo>
                  <a:lnTo>
                    <a:pt x="868" y="2003"/>
                  </a:lnTo>
                  <a:lnTo>
                    <a:pt x="877" y="1984"/>
                  </a:lnTo>
                  <a:lnTo>
                    <a:pt x="891" y="1972"/>
                  </a:lnTo>
                  <a:lnTo>
                    <a:pt x="904" y="1972"/>
                  </a:lnTo>
                  <a:lnTo>
                    <a:pt x="912" y="1943"/>
                  </a:lnTo>
                  <a:lnTo>
                    <a:pt x="921" y="1933"/>
                  </a:lnTo>
                  <a:lnTo>
                    <a:pt x="940" y="1939"/>
                  </a:lnTo>
                  <a:lnTo>
                    <a:pt x="943" y="1912"/>
                  </a:lnTo>
                  <a:lnTo>
                    <a:pt x="955" y="1906"/>
                  </a:lnTo>
                  <a:lnTo>
                    <a:pt x="958" y="1886"/>
                  </a:lnTo>
                  <a:lnTo>
                    <a:pt x="984" y="1885"/>
                  </a:lnTo>
                  <a:lnTo>
                    <a:pt x="987" y="1852"/>
                  </a:lnTo>
                  <a:lnTo>
                    <a:pt x="1005" y="1844"/>
                  </a:lnTo>
                  <a:lnTo>
                    <a:pt x="1012" y="1826"/>
                  </a:lnTo>
                  <a:lnTo>
                    <a:pt x="1026" y="1825"/>
                  </a:lnTo>
                  <a:lnTo>
                    <a:pt x="1027" y="1796"/>
                  </a:lnTo>
                  <a:lnTo>
                    <a:pt x="1038" y="1796"/>
                  </a:lnTo>
                  <a:lnTo>
                    <a:pt x="1039" y="1780"/>
                  </a:lnTo>
                  <a:lnTo>
                    <a:pt x="1053" y="1769"/>
                  </a:lnTo>
                  <a:lnTo>
                    <a:pt x="1053" y="1753"/>
                  </a:lnTo>
                  <a:lnTo>
                    <a:pt x="1066" y="1735"/>
                  </a:lnTo>
                  <a:lnTo>
                    <a:pt x="1063" y="1702"/>
                  </a:lnTo>
                  <a:lnTo>
                    <a:pt x="1074" y="1693"/>
                  </a:lnTo>
                  <a:lnTo>
                    <a:pt x="1075" y="1655"/>
                  </a:lnTo>
                  <a:lnTo>
                    <a:pt x="1087" y="1649"/>
                  </a:lnTo>
                  <a:lnTo>
                    <a:pt x="1078" y="1625"/>
                  </a:lnTo>
                  <a:lnTo>
                    <a:pt x="1084" y="1612"/>
                  </a:lnTo>
                  <a:lnTo>
                    <a:pt x="1086" y="1582"/>
                  </a:lnTo>
                  <a:lnTo>
                    <a:pt x="1095" y="1582"/>
                  </a:lnTo>
                  <a:lnTo>
                    <a:pt x="1095" y="1553"/>
                  </a:lnTo>
                  <a:lnTo>
                    <a:pt x="1102" y="1541"/>
                  </a:lnTo>
                  <a:lnTo>
                    <a:pt x="1107" y="1501"/>
                  </a:lnTo>
                  <a:lnTo>
                    <a:pt x="1122" y="1474"/>
                  </a:lnTo>
                  <a:lnTo>
                    <a:pt x="1122" y="1448"/>
                  </a:lnTo>
                  <a:lnTo>
                    <a:pt x="1126" y="1400"/>
                  </a:lnTo>
                  <a:lnTo>
                    <a:pt x="1134" y="1385"/>
                  </a:lnTo>
                  <a:lnTo>
                    <a:pt x="1128" y="1367"/>
                  </a:lnTo>
                  <a:lnTo>
                    <a:pt x="1135" y="1340"/>
                  </a:lnTo>
                  <a:lnTo>
                    <a:pt x="1132" y="1322"/>
                  </a:lnTo>
                  <a:lnTo>
                    <a:pt x="1132" y="1304"/>
                  </a:lnTo>
                  <a:lnTo>
                    <a:pt x="1135" y="1282"/>
                  </a:lnTo>
                  <a:lnTo>
                    <a:pt x="1123" y="1273"/>
                  </a:lnTo>
                  <a:lnTo>
                    <a:pt x="1137" y="1249"/>
                  </a:lnTo>
                  <a:lnTo>
                    <a:pt x="1122" y="1241"/>
                  </a:lnTo>
                  <a:lnTo>
                    <a:pt x="1135" y="1216"/>
                  </a:lnTo>
                  <a:lnTo>
                    <a:pt x="1131" y="1193"/>
                  </a:lnTo>
                  <a:lnTo>
                    <a:pt x="1128" y="1187"/>
                  </a:lnTo>
                  <a:lnTo>
                    <a:pt x="1128" y="1162"/>
                  </a:lnTo>
                  <a:lnTo>
                    <a:pt x="1120" y="1152"/>
                  </a:lnTo>
                  <a:lnTo>
                    <a:pt x="1120" y="1130"/>
                  </a:lnTo>
                  <a:lnTo>
                    <a:pt x="1108" y="1118"/>
                  </a:lnTo>
                  <a:lnTo>
                    <a:pt x="1117" y="1094"/>
                  </a:lnTo>
                  <a:lnTo>
                    <a:pt x="1108" y="1086"/>
                  </a:lnTo>
                  <a:lnTo>
                    <a:pt x="1108" y="1053"/>
                  </a:lnTo>
                  <a:lnTo>
                    <a:pt x="1098" y="1049"/>
                  </a:lnTo>
                  <a:lnTo>
                    <a:pt x="1099" y="1019"/>
                  </a:lnTo>
                  <a:lnTo>
                    <a:pt x="1095" y="981"/>
                  </a:lnTo>
                  <a:lnTo>
                    <a:pt x="1081" y="983"/>
                  </a:lnTo>
                  <a:lnTo>
                    <a:pt x="1086" y="951"/>
                  </a:lnTo>
                  <a:lnTo>
                    <a:pt x="1077" y="933"/>
                  </a:lnTo>
                  <a:lnTo>
                    <a:pt x="1084" y="917"/>
                  </a:lnTo>
                  <a:lnTo>
                    <a:pt x="1072" y="906"/>
                  </a:lnTo>
                  <a:lnTo>
                    <a:pt x="1077" y="870"/>
                  </a:lnTo>
                  <a:lnTo>
                    <a:pt x="1068" y="858"/>
                  </a:lnTo>
                  <a:lnTo>
                    <a:pt x="1063" y="825"/>
                  </a:lnTo>
                  <a:lnTo>
                    <a:pt x="1054" y="816"/>
                  </a:lnTo>
                  <a:lnTo>
                    <a:pt x="1048" y="786"/>
                  </a:lnTo>
                  <a:lnTo>
                    <a:pt x="1041" y="783"/>
                  </a:lnTo>
                  <a:lnTo>
                    <a:pt x="1038" y="767"/>
                  </a:lnTo>
                  <a:lnTo>
                    <a:pt x="1024" y="759"/>
                  </a:lnTo>
                  <a:lnTo>
                    <a:pt x="1026" y="738"/>
                  </a:lnTo>
                  <a:lnTo>
                    <a:pt x="1014" y="737"/>
                  </a:lnTo>
                  <a:lnTo>
                    <a:pt x="1003" y="717"/>
                  </a:lnTo>
                  <a:lnTo>
                    <a:pt x="988" y="710"/>
                  </a:lnTo>
                  <a:lnTo>
                    <a:pt x="982" y="681"/>
                  </a:lnTo>
                  <a:lnTo>
                    <a:pt x="961" y="680"/>
                  </a:lnTo>
                  <a:lnTo>
                    <a:pt x="958" y="654"/>
                  </a:lnTo>
                  <a:lnTo>
                    <a:pt x="946" y="656"/>
                  </a:lnTo>
                  <a:lnTo>
                    <a:pt x="939" y="624"/>
                  </a:lnTo>
                  <a:lnTo>
                    <a:pt x="924" y="629"/>
                  </a:lnTo>
                  <a:lnTo>
                    <a:pt x="907" y="614"/>
                  </a:lnTo>
                  <a:lnTo>
                    <a:pt x="907" y="588"/>
                  </a:lnTo>
                  <a:lnTo>
                    <a:pt x="892" y="591"/>
                  </a:lnTo>
                  <a:lnTo>
                    <a:pt x="870" y="561"/>
                  </a:lnTo>
                  <a:lnTo>
                    <a:pt x="853" y="563"/>
                  </a:lnTo>
                  <a:lnTo>
                    <a:pt x="849" y="536"/>
                  </a:lnTo>
                  <a:lnTo>
                    <a:pt x="835" y="534"/>
                  </a:lnTo>
                  <a:lnTo>
                    <a:pt x="828" y="516"/>
                  </a:lnTo>
                  <a:lnTo>
                    <a:pt x="802" y="522"/>
                  </a:lnTo>
                  <a:lnTo>
                    <a:pt x="807" y="512"/>
                  </a:lnTo>
                  <a:lnTo>
                    <a:pt x="799" y="495"/>
                  </a:lnTo>
                  <a:lnTo>
                    <a:pt x="784" y="497"/>
                  </a:lnTo>
                  <a:lnTo>
                    <a:pt x="780" y="479"/>
                  </a:lnTo>
                  <a:lnTo>
                    <a:pt x="754" y="480"/>
                  </a:lnTo>
                  <a:lnTo>
                    <a:pt x="756" y="461"/>
                  </a:lnTo>
                  <a:lnTo>
                    <a:pt x="721" y="441"/>
                  </a:lnTo>
                  <a:lnTo>
                    <a:pt x="720" y="423"/>
                  </a:lnTo>
                  <a:lnTo>
                    <a:pt x="703" y="416"/>
                  </a:lnTo>
                  <a:lnTo>
                    <a:pt x="700" y="405"/>
                  </a:lnTo>
                  <a:lnTo>
                    <a:pt x="682" y="402"/>
                  </a:lnTo>
                  <a:lnTo>
                    <a:pt x="685" y="384"/>
                  </a:lnTo>
                  <a:lnTo>
                    <a:pt x="658" y="369"/>
                  </a:lnTo>
                  <a:lnTo>
                    <a:pt x="655" y="356"/>
                  </a:lnTo>
                  <a:lnTo>
                    <a:pt x="645" y="330"/>
                  </a:lnTo>
                  <a:lnTo>
                    <a:pt x="625" y="321"/>
                  </a:lnTo>
                  <a:lnTo>
                    <a:pt x="618" y="287"/>
                  </a:lnTo>
                  <a:lnTo>
                    <a:pt x="606" y="285"/>
                  </a:lnTo>
                  <a:lnTo>
                    <a:pt x="603" y="248"/>
                  </a:lnTo>
                  <a:lnTo>
                    <a:pt x="592" y="246"/>
                  </a:lnTo>
                  <a:lnTo>
                    <a:pt x="586" y="201"/>
                  </a:lnTo>
                  <a:lnTo>
                    <a:pt x="577" y="189"/>
                  </a:lnTo>
                  <a:lnTo>
                    <a:pt x="570" y="167"/>
                  </a:lnTo>
                  <a:lnTo>
                    <a:pt x="570" y="141"/>
                  </a:lnTo>
                  <a:lnTo>
                    <a:pt x="556" y="137"/>
                  </a:lnTo>
                  <a:lnTo>
                    <a:pt x="562" y="111"/>
                  </a:lnTo>
                  <a:lnTo>
                    <a:pt x="552" y="102"/>
                  </a:lnTo>
                  <a:lnTo>
                    <a:pt x="550" y="81"/>
                  </a:lnTo>
                  <a:lnTo>
                    <a:pt x="538" y="24"/>
                  </a:lnTo>
                  <a:lnTo>
                    <a:pt x="52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alpha val="70000"/>
                  </a:schemeClr>
                </a:gs>
                <a:gs pos="100000">
                  <a:schemeClr val="hlink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HK" altLang="en-US" sz="1800"/>
            </a:p>
          </p:txBody>
        </p:sp>
        <p:pic>
          <p:nvPicPr>
            <p:cNvPr id="24" name="Picture 1457" descr="haba_02"/>
            <p:cNvPicPr>
              <a:picLocks noChangeAspect="1" noChangeArrowheads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gray">
            <a:xfrm rot="4477534">
              <a:off x="2634" y="2069"/>
              <a:ext cx="593" cy="1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6655" name="Rectangle 1455"/>
          <p:cNvSpPr>
            <a:spLocks noGrp="1" noChangeArrowheads="1"/>
          </p:cNvSpPr>
          <p:nvPr>
            <p:ph type="ctrTitle" sz="quarter"/>
          </p:nvPr>
        </p:nvSpPr>
        <p:spPr>
          <a:xfrm>
            <a:off x="4267200" y="2130426"/>
            <a:ext cx="7401984" cy="1470025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36656" name="Rectangle 145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483100" y="1066801"/>
            <a:ext cx="6646333" cy="107791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0.36441 0.19316 C -0.32413 0.10664 -0.28368 0.02013 -0.22292 -0.01202 C -0.16232 -0.04418 -0.03715 -0.00208 -4.44444E-6 -1.50821E-6 " pathEditMode="relative" ptsTypes="aaA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0.15538 -0.15125 C -0.13941 -0.14362 -0.08507 -0.12928 -0.0592 -0.10407 C -0.03333 -0.07887 -0.01232 -0.02174 -1.38889E-6 4.04255E-6 " pathEditMode="relative" rAng="0" ptsTypes="aaa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76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0.25538 -0.14283 C -0.23385 -0.12315 -0.16823 -0.04885 -0.12569 -0.025 C -0.08316 -0.00116 -0.02621 -0.0051 -1.66667E-6 4.81481E-6 " pathEditMode="relative" rAng="0" ptsTypes="aaa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Rectangle 4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B7A9446-CAC0-4107-B0F0-4FB14CF15C18}" type="slidenum">
              <a:rPr lang="zh-CN" altLang="en-US"/>
            </a:fld>
            <a:endParaRPr lang="en-US" altLang="zh-CN"/>
          </a:p>
        </p:txBody>
      </p:sp>
      <p:sp>
        <p:nvSpPr>
          <p:cNvPr id="6" name="Rectangle 42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BEE6993D-E3B1-40CE-834E-88CE47C2DD3E}" type="datetime1">
              <a:rPr lang="zh-TW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Rectangle 4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563B07F5-BAD5-4D7E-8310-1858C285F690}" type="slidenum">
              <a:rPr lang="zh-CN" altLang="en-US"/>
            </a:fld>
            <a:endParaRPr lang="en-US" altLang="zh-CN"/>
          </a:p>
        </p:txBody>
      </p:sp>
      <p:sp>
        <p:nvSpPr>
          <p:cNvPr id="6" name="Rectangle 42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68F06EC-E14F-498F-943F-A8125D82CE1C}" type="datetime1">
              <a:rPr lang="zh-TW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3287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3287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Rectangle 4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89D5F0D-E385-4FD3-8912-E95EF3B354A9}" type="slidenum">
              <a:rPr lang="zh-CN" altLang="en-US"/>
            </a:fld>
            <a:endParaRPr lang="en-US" altLang="zh-CN"/>
          </a:p>
        </p:txBody>
      </p:sp>
      <p:sp>
        <p:nvSpPr>
          <p:cNvPr id="7" name="Rectangle 42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690D17F-EDAD-4AC9-8A72-B2AF782F5CC9}" type="datetime1">
              <a:rPr lang="zh-TW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7" name="Rectangle 4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4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06F6C2D-BC81-4E02-A2C3-642DF26ADBDE}" type="slidenum">
              <a:rPr lang="zh-CN" altLang="en-US"/>
            </a:fld>
            <a:endParaRPr lang="en-US" altLang="zh-CN"/>
          </a:p>
        </p:txBody>
      </p:sp>
      <p:sp>
        <p:nvSpPr>
          <p:cNvPr id="9" name="Rectangle 42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2E38E68-9143-4570-BF8D-453C67BFDE25}" type="datetime1">
              <a:rPr lang="zh-TW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Rectangle 4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4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D0662D4-A42F-483E-B1CC-CE14E6AEE508}" type="slidenum">
              <a:rPr lang="zh-CN" altLang="en-US"/>
            </a:fld>
            <a:endParaRPr lang="en-US" altLang="zh-CN"/>
          </a:p>
        </p:txBody>
      </p:sp>
      <p:sp>
        <p:nvSpPr>
          <p:cNvPr id="5" name="Rectangle 42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419066D-BA0E-412B-9E04-56FDBF793171}" type="datetime1">
              <a:rPr lang="zh-TW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4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4161939-1962-4BE6-A4FB-37CEE4B5EF8C}" type="slidenum">
              <a:rPr lang="zh-CN" altLang="en-US"/>
            </a:fld>
            <a:endParaRPr lang="en-US" altLang="zh-CN"/>
          </a:p>
        </p:txBody>
      </p:sp>
      <p:sp>
        <p:nvSpPr>
          <p:cNvPr id="4" name="Rectangle 42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5672E72-878C-4E7E-8E81-9A2A9DFF3E32}" type="datetime1">
              <a:rPr lang="zh-TW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8C59-F4A7-7945-AB06-8A2D20AD3A05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242B-6AEF-914C-9316-A883906DF9A8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Rectangle 4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CF25CC8-6377-4C63-AD6F-3CB9687358F6}" type="slidenum">
              <a:rPr lang="zh-CN" altLang="en-US"/>
            </a:fld>
            <a:endParaRPr lang="en-US" altLang="zh-CN"/>
          </a:p>
        </p:txBody>
      </p:sp>
      <p:sp>
        <p:nvSpPr>
          <p:cNvPr id="7" name="Rectangle 42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5EBEE268-C1C7-4D3F-9AB7-B2BC3AC63DF9}" type="datetime1">
              <a:rPr lang="zh-TW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Rectangle 4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5AF01DC-F629-4B59-8FA6-2C02A9D10F86}" type="slidenum">
              <a:rPr lang="zh-CN" altLang="en-US"/>
            </a:fld>
            <a:endParaRPr lang="en-US" altLang="zh-CN"/>
          </a:p>
        </p:txBody>
      </p:sp>
      <p:sp>
        <p:nvSpPr>
          <p:cNvPr id="7" name="Rectangle 42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0FFBD75-1622-4A85-A274-05A44CCB1B31}" type="datetime1">
              <a:rPr lang="zh-TW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Rectangle 4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9EED015-2C14-42A3-BF7A-FB86A96F1558}" type="slidenum">
              <a:rPr lang="zh-CN" altLang="en-US"/>
            </a:fld>
            <a:endParaRPr lang="en-US" altLang="zh-CN"/>
          </a:p>
        </p:txBody>
      </p:sp>
      <p:sp>
        <p:nvSpPr>
          <p:cNvPr id="6" name="Rectangle 42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D6ECAD2-AE72-474C-A886-1ECE481CD344}" type="datetime1">
              <a:rPr lang="zh-TW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997951" y="0"/>
            <a:ext cx="2895600" cy="58547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11151" y="0"/>
            <a:ext cx="8483600" cy="58547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Rectangle 4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4BDB998-958D-464D-9F2D-568A1704FBF5}" type="slidenum">
              <a:rPr lang="zh-CN" altLang="en-US"/>
            </a:fld>
            <a:endParaRPr lang="en-US" altLang="zh-CN"/>
          </a:p>
        </p:txBody>
      </p:sp>
      <p:sp>
        <p:nvSpPr>
          <p:cNvPr id="6" name="Rectangle 42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69420AD-6A97-4560-8F8B-8BD80C69F99E}" type="datetime1">
              <a:rPr lang="zh-TW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1151" y="0"/>
            <a:ext cx="11582400" cy="108743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328738"/>
            <a:ext cx="10972800" cy="452596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66ED840-74F4-4792-9FD7-A650007D4848}" type="slidenum">
              <a:rPr lang="zh-CN" altLang="en-US"/>
            </a:fld>
            <a:endParaRPr lang="en-US" altLang="zh-CN"/>
          </a:p>
        </p:txBody>
      </p:sp>
      <p:sp>
        <p:nvSpPr>
          <p:cNvPr id="6" name="Rectangle 425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E4EA03D-4E35-4161-BEAF-1CAEFA0C25EE}" type="datetime1">
              <a:rPr lang="zh-TW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74345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200" lvl="1" indent="-474345">
              <a:spcBef>
                <a:spcPts val="2135"/>
              </a:spcBef>
              <a:spcAft>
                <a:spcPts val="0"/>
              </a:spcAft>
              <a:buSzPts val="2000"/>
              <a:buChar char="○"/>
              <a:defRPr/>
            </a:lvl2pPr>
            <a:lvl3pPr marL="1828800" lvl="2" indent="-474345">
              <a:spcBef>
                <a:spcPts val="2135"/>
              </a:spcBef>
              <a:spcAft>
                <a:spcPts val="0"/>
              </a:spcAft>
              <a:buSzPts val="2000"/>
              <a:buChar char="■"/>
              <a:defRPr/>
            </a:lvl3pPr>
            <a:lvl4pPr marL="2438400" lvl="3" indent="-474345">
              <a:spcBef>
                <a:spcPts val="2135"/>
              </a:spcBef>
              <a:spcAft>
                <a:spcPts val="0"/>
              </a:spcAft>
              <a:buSzPts val="2000"/>
              <a:buChar char="●"/>
              <a:defRPr/>
            </a:lvl4pPr>
            <a:lvl5pPr marL="3048000" lvl="4" indent="-474345">
              <a:spcBef>
                <a:spcPts val="2135"/>
              </a:spcBef>
              <a:spcAft>
                <a:spcPts val="0"/>
              </a:spcAft>
              <a:buSzPts val="2000"/>
              <a:buChar char="○"/>
              <a:defRPr/>
            </a:lvl5pPr>
            <a:lvl6pPr marL="3657600" lvl="5" indent="-474345">
              <a:spcBef>
                <a:spcPts val="2135"/>
              </a:spcBef>
              <a:spcAft>
                <a:spcPts val="0"/>
              </a:spcAft>
              <a:buSzPts val="2000"/>
              <a:buChar char="■"/>
              <a:defRPr/>
            </a:lvl6pPr>
            <a:lvl7pPr marL="4267200" lvl="6" indent="-474345">
              <a:spcBef>
                <a:spcPts val="2135"/>
              </a:spcBef>
              <a:spcAft>
                <a:spcPts val="0"/>
              </a:spcAft>
              <a:buSzPts val="2000"/>
              <a:buChar char="●"/>
              <a:defRPr/>
            </a:lvl7pPr>
            <a:lvl8pPr marL="4876800" lvl="7" indent="-474345">
              <a:spcBef>
                <a:spcPts val="2135"/>
              </a:spcBef>
              <a:spcAft>
                <a:spcPts val="0"/>
              </a:spcAft>
              <a:buSzPts val="2000"/>
              <a:buChar char="○"/>
              <a:defRPr/>
            </a:lvl8pPr>
            <a:lvl9pPr marL="5486400" lvl="8" indent="-474345">
              <a:spcBef>
                <a:spcPts val="2135"/>
              </a:spcBef>
              <a:spcAft>
                <a:spcPts val="2135"/>
              </a:spcAft>
              <a:buSzPts val="2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8C59-F4A7-7945-AB06-8A2D20AD3A05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242B-6AEF-914C-9316-A883906DF9A8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accent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250733" y="813000"/>
            <a:ext cx="78092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75" name="Google Shape;75;p14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3380572" y="2002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76" name="Google Shape;76;p14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379472" y="2929400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77" name="Google Shape;77;p14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3380572" y="3876867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78" name="Google Shape;78;p14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3380572" y="4824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5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79" name="Google Shape;79;p14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3344000" y="5542233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4">
  <p:cSld name="Title only  4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83" name="Google Shape;83;p1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4" name="Google Shape;84;p1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" name="Google Shape;88;p16"/>
          <p:cNvGrpSpPr/>
          <p:nvPr/>
        </p:nvGrpSpPr>
        <p:grpSpPr>
          <a:xfrm rot="-5400000">
            <a:off x="4986272" y="3649169"/>
            <a:ext cx="12213291" cy="2933304"/>
            <a:chOff x="6554546" y="4623503"/>
            <a:chExt cx="7127825" cy="824332"/>
          </a:xfrm>
        </p:grpSpPr>
        <p:sp>
          <p:nvSpPr>
            <p:cNvPr id="89" name="Google Shape;89;p1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4724933" y="27458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4724933" y="17585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649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965104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36434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20"/>
          <p:cNvSpPr txBox="1">
            <a:spLocks noGrp="1"/>
          </p:cNvSpPr>
          <p:nvPr>
            <p:ph type="subTitle" idx="3"/>
          </p:nvPr>
        </p:nvSpPr>
        <p:spPr>
          <a:xfrm>
            <a:off x="3643443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122" name="Google Shape;122;p20"/>
          <p:cNvSpPr txBox="1">
            <a:spLocks noGrp="1"/>
          </p:cNvSpPr>
          <p:nvPr>
            <p:ph type="title" idx="4"/>
          </p:nvPr>
        </p:nvSpPr>
        <p:spPr>
          <a:xfrm>
            <a:off x="6321767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20"/>
          <p:cNvSpPr txBox="1">
            <a:spLocks noGrp="1"/>
          </p:cNvSpPr>
          <p:nvPr>
            <p:ph type="subTitle" idx="5"/>
          </p:nvPr>
        </p:nvSpPr>
        <p:spPr>
          <a:xfrm>
            <a:off x="6321769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124" name="Google Shape;124;p20"/>
          <p:cNvSpPr txBox="1">
            <a:spLocks noGrp="1"/>
          </p:cNvSpPr>
          <p:nvPr>
            <p:ph type="title" idx="6"/>
          </p:nvPr>
        </p:nvSpPr>
        <p:spPr>
          <a:xfrm>
            <a:off x="9000100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5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20"/>
          <p:cNvSpPr txBox="1">
            <a:spLocks noGrp="1"/>
          </p:cNvSpPr>
          <p:nvPr>
            <p:ph type="subTitle" idx="7"/>
          </p:nvPr>
        </p:nvSpPr>
        <p:spPr>
          <a:xfrm>
            <a:off x="9000096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126" name="Google Shape;126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8"/>
          </p:nvPr>
        </p:nvSpPr>
        <p:spPr>
          <a:xfrm>
            <a:off x="1742600" y="813000"/>
            <a:ext cx="8706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128" name="Google Shape;128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9" name="Google Shape;129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/>
          <p:nvPr/>
        </p:nvSpPr>
        <p:spPr>
          <a:xfrm rot="5400000" flipH="1">
            <a:off x="-2116632" y="1930967"/>
            <a:ext cx="12213200" cy="636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0" name="Google Shape;140;p22"/>
          <p:cNvGrpSpPr/>
          <p:nvPr/>
        </p:nvGrpSpPr>
        <p:grpSpPr>
          <a:xfrm rot="5400000" flipH="1">
            <a:off x="-5597252" y="4082729"/>
            <a:ext cx="12213291" cy="2065887"/>
            <a:chOff x="6554546" y="4623503"/>
            <a:chExt cx="7127825" cy="824332"/>
          </a:xfrm>
        </p:grpSpPr>
        <p:sp>
          <p:nvSpPr>
            <p:cNvPr id="141" name="Google Shape;141;p22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2"/>
          <p:cNvSpPr txBox="1">
            <a:spLocks noGrp="1"/>
          </p:cNvSpPr>
          <p:nvPr>
            <p:ph type="subTitle" idx="1"/>
          </p:nvPr>
        </p:nvSpPr>
        <p:spPr>
          <a:xfrm>
            <a:off x="1509600" y="14625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1509600" y="4752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154" name="Google Shape;154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24"/>
          <p:cNvSpPr txBox="1">
            <a:spLocks noGrp="1"/>
          </p:cNvSpPr>
          <p:nvPr>
            <p:ph type="title" idx="2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" name="Google Shape;167;p2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8" name="Google Shape;168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26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8282367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1" name="Google Shape;171;p26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72" name="Google Shape;172;p26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1108500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 hasCustomPrompt="1"/>
          </p:nvPr>
        </p:nvSpPr>
        <p:spPr>
          <a:xfrm>
            <a:off x="4222095" y="2281981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6485027" y="2397500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76" name="Google Shape;176;p27"/>
          <p:cNvSpPr txBox="1">
            <a:spLocks noGrp="1"/>
          </p:cNvSpPr>
          <p:nvPr>
            <p:ph type="title" idx="2" hasCustomPrompt="1"/>
          </p:nvPr>
        </p:nvSpPr>
        <p:spPr>
          <a:xfrm>
            <a:off x="4222095" y="3433164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6485027" y="3548667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78" name="Google Shape;178;p27"/>
          <p:cNvSpPr txBox="1">
            <a:spLocks noGrp="1"/>
          </p:cNvSpPr>
          <p:nvPr>
            <p:ph type="title" idx="4" hasCustomPrompt="1"/>
          </p:nvPr>
        </p:nvSpPr>
        <p:spPr>
          <a:xfrm>
            <a:off x="4222095" y="4584347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6485027" y="4699867"/>
            <a:ext cx="25952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80" name="Google Shape;180;p2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7"/>
          <p:cNvSpPr txBox="1">
            <a:spLocks noGrp="1"/>
          </p:cNvSpPr>
          <p:nvPr>
            <p:ph type="title" idx="6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182" name="Google Shape;182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3" name="Google Shape;183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 rot="5400000" flipH="1">
            <a:off x="4035" y="1497267"/>
            <a:ext cx="12213200" cy="63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" name="Google Shape;187;p28"/>
          <p:cNvGrpSpPr/>
          <p:nvPr/>
        </p:nvGrpSpPr>
        <p:grpSpPr>
          <a:xfrm rot="5400000" flipH="1">
            <a:off x="-4508371" y="2661563"/>
            <a:ext cx="13521333" cy="1513608"/>
            <a:chOff x="6554537" y="4843884"/>
            <a:chExt cx="7891215" cy="603961"/>
          </a:xfrm>
        </p:grpSpPr>
        <p:sp>
          <p:nvSpPr>
            <p:cNvPr id="188" name="Google Shape;188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28"/>
          <p:cNvSpPr txBox="1">
            <a:spLocks noGrp="1"/>
          </p:cNvSpPr>
          <p:nvPr>
            <p:ph type="subTitle" idx="1"/>
          </p:nvPr>
        </p:nvSpPr>
        <p:spPr>
          <a:xfrm>
            <a:off x="3659500" y="14841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659500" y="4968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grpSp>
        <p:nvGrpSpPr>
          <p:cNvPr id="192" name="Google Shape;192;p28"/>
          <p:cNvGrpSpPr/>
          <p:nvPr/>
        </p:nvGrpSpPr>
        <p:grpSpPr>
          <a:xfrm rot="5400000" flipH="1">
            <a:off x="3026163" y="-515771"/>
            <a:ext cx="13521333" cy="1513608"/>
            <a:chOff x="6554537" y="4843884"/>
            <a:chExt cx="7891215" cy="603961"/>
          </a:xfrm>
        </p:grpSpPr>
        <p:sp>
          <p:nvSpPr>
            <p:cNvPr id="193" name="Google Shape;193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sp>
        <p:nvSpPr>
          <p:cNvPr id="232" name="Google Shape;232;p34"/>
          <p:cNvSpPr txBox="1">
            <a:spLocks noGrp="1"/>
          </p:cNvSpPr>
          <p:nvPr>
            <p:ph type="title" idx="2"/>
          </p:nvPr>
        </p:nvSpPr>
        <p:spPr>
          <a:xfrm>
            <a:off x="3247600" y="2863384"/>
            <a:ext cx="5712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5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33" name="Google Shape;233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34" name="Google Shape;234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1F4-4C54-45D8-9B78-7AD65B67A7A4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115C-19E5-4B03-AE13-01360D1CAC83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8C59-F4A7-7945-AB06-8A2D20AD3A05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242B-6AEF-914C-9316-A883906DF9A8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5" name="Google Shape;245;p36"/>
          <p:cNvGrpSpPr/>
          <p:nvPr/>
        </p:nvGrpSpPr>
        <p:grpSpPr>
          <a:xfrm rot="-5400000">
            <a:off x="5385432" y="2891891"/>
            <a:ext cx="12213291" cy="1885963"/>
            <a:chOff x="6554546" y="4623503"/>
            <a:chExt cx="7127825" cy="824332"/>
          </a:xfrm>
        </p:grpSpPr>
        <p:sp>
          <p:nvSpPr>
            <p:cNvPr id="246" name="Google Shape;246;p3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36"/>
          <p:cNvSpPr txBox="1">
            <a:spLocks noGrp="1"/>
          </p:cNvSpPr>
          <p:nvPr>
            <p:ph type="subTitle" idx="1"/>
          </p:nvPr>
        </p:nvSpPr>
        <p:spPr>
          <a:xfrm>
            <a:off x="5130633" y="20653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5130633" y="10780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" name="Google Shape;252;p3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53" name="Google Shape;253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3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37500" y="3002467"/>
            <a:ext cx="34508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5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6" name="Google Shape;256;p3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" name="Google Shape;259;p3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0" name="Google Shape;260;p3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38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112500" y="3002467"/>
            <a:ext cx="2776000" cy="15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935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9pPr>
          </a:lstStyle>
          <a:p/>
        </p:txBody>
      </p:sp>
      <p:sp>
        <p:nvSpPr>
          <p:cNvPr id="263" name="Google Shape;263;p38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/>
          <p:nvPr/>
        </p:nvSpPr>
        <p:spPr>
          <a:xfrm>
            <a:off x="785233" y="2720933"/>
            <a:ext cx="5962800" cy="607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5" name="Google Shape;295;p4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96" name="Google Shape;296;p4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6298567" y="1007133"/>
            <a:ext cx="51452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299" name="Google Shape;299;p43"/>
          <p:cNvSpPr txBox="1">
            <a:spLocks noGrp="1"/>
          </p:cNvSpPr>
          <p:nvPr>
            <p:ph type="subTitle" idx="1"/>
          </p:nvPr>
        </p:nvSpPr>
        <p:spPr>
          <a:xfrm>
            <a:off x="7134367" y="50303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00" name="Google Shape;300;p43"/>
          <p:cNvSpPr txBox="1">
            <a:spLocks noGrp="1"/>
          </p:cNvSpPr>
          <p:nvPr>
            <p:ph type="subTitle" idx="2"/>
          </p:nvPr>
        </p:nvSpPr>
        <p:spPr>
          <a:xfrm>
            <a:off x="6298567" y="1864400"/>
            <a:ext cx="5145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 b="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None/>
              <a:defRPr sz="2135"/>
            </a:lvl9pPr>
          </a:lstStyle>
          <a:p/>
        </p:txBody>
      </p:sp>
      <p:sp>
        <p:nvSpPr>
          <p:cNvPr id="301" name="Google Shape;301;p43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3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3"/>
          <p:cNvSpPr txBox="1"/>
          <p:nvPr/>
        </p:nvSpPr>
        <p:spPr>
          <a:xfrm>
            <a:off x="6878767" y="4342217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</a:t>
            </a:r>
            <a:r>
              <a:rPr lang="en-GB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/>
              </a:rPr>
              <a:t>Slidesgo</a:t>
            </a:r>
            <a:r>
              <a:rPr lang="en-GB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/>
              </a:rPr>
              <a:t>Flaticon</a:t>
            </a:r>
            <a:r>
              <a:rPr lang="en-GB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infographics &amp; images by </a:t>
            </a:r>
            <a:r>
              <a:rPr lang="en-GB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Freepik</a:t>
            </a:r>
            <a:r>
              <a:rPr lang="en-GB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35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8C59-F4A7-7945-AB06-8A2D20AD3A05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242B-6AEF-914C-9316-A883906DF9A8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8C59-F4A7-7945-AB06-8A2D20AD3A05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5242B-6AEF-914C-9316-A883906DF9A8}" type="slidenum">
              <a:rPr kumimoji="1" lang="zh-HK" altLang="en-US" smtClean="0"/>
            </a:fld>
            <a:endParaRPr kumimoji="1" lang="zh-HK" alt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3B9-AE8D-4DBE-A6B6-501F70D664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0169-8BE4-424D-95D5-36DEA43054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3B9-AE8D-4DBE-A6B6-501F70D664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0169-8BE4-424D-95D5-36DEA43054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3B9-AE8D-4DBE-A6B6-501F70D664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0169-8BE4-424D-95D5-36DEA43054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3B9-AE8D-4DBE-A6B6-501F70D6649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0169-8BE4-424D-95D5-36DEA43054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3B9-AE8D-4DBE-A6B6-501F70D6649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0169-8BE4-424D-95D5-36DEA43054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3B9-AE8D-4DBE-A6B6-501F70D6649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0169-8BE4-424D-95D5-36DEA43054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3B9-AE8D-4DBE-A6B6-501F70D6649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0169-8BE4-424D-95D5-36DEA43054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3B9-AE8D-4DBE-A6B6-501F70D6649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0169-8BE4-424D-95D5-36DEA43054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3B9-AE8D-4DBE-A6B6-501F70D6649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0169-8BE4-424D-95D5-36DEA43054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3B9-AE8D-4DBE-A6B6-501F70D664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0169-8BE4-424D-95D5-36DEA43054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93B9-AE8D-4DBE-A6B6-501F70D664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0169-8BE4-424D-95D5-36DEA43054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3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3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3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3050900" y="898167"/>
            <a:ext cx="60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1067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939825" y="35338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5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4559499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4433299" y="35338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5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1067025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939825" y="54450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5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4559499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4432999" y="54450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5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8051971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7926371" y="3533833"/>
            <a:ext cx="332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5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8051971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7925771" y="5445033"/>
            <a:ext cx="332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865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  <p:grpSp>
        <p:nvGrpSpPr>
          <p:cNvPr id="298" name="Google Shape;298;p13"/>
          <p:cNvGrpSpPr/>
          <p:nvPr/>
        </p:nvGrpSpPr>
        <p:grpSpPr>
          <a:xfrm rot="-900055">
            <a:off x="1556145" y="6138371"/>
            <a:ext cx="287912" cy="260807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521430" y="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6663948" y="63784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8763792" y="6301660"/>
            <a:ext cx="304801" cy="276113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3697141" y="3808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11360185" y="663803"/>
            <a:ext cx="395620" cy="358368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103016" y="5319936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0BF9C-84B2-40B3-8CA0-2D477B395AED}" type="datetime1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779B289-2322-4668-BE92-0CC2E10A9074}" type="slidenum">
              <a:rPr lang="zh-HK" altLang="en-US" smtClean="0"/>
            </a:fld>
            <a:endParaRPr lang="zh-HK" altLang="en-US" dirty="0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6B589-A049-46AD-9F6F-E0941B7B6385}" type="datetime1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B289-2322-4668-BE92-0CC2E10A9074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4DFD-30C2-4A21-8034-C7799C338E8D}" type="datetime1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B289-2322-4668-BE92-0CC2E10A9074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9AF3-8F8A-4BC4-BD2D-8713D1B41253}" type="datetime1">
              <a:rPr lang="zh-HK" altLang="en-US" smtClean="0"/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B289-2322-4668-BE92-0CC2E10A9074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3AB34-E887-4CC4-A938-1D36BD8F033D}" type="datetime1">
              <a:rPr lang="zh-HK" altLang="en-US" smtClean="0"/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B289-2322-4668-BE92-0CC2E10A9074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1E62-4ED0-4728-BFF2-AACC9698D044}" type="datetime1">
              <a:rPr lang="zh-HK" altLang="en-US" smtClean="0"/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B289-2322-4668-BE92-0CC2E10A9074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5A913-EDA0-4644-8522-5BB512AC294E}" type="datetime1">
              <a:rPr lang="zh-HK" altLang="en-US" smtClean="0"/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B289-2322-4668-BE92-0CC2E10A9074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3D8D-0CDD-472E-83F3-D5A94B9E029B}" type="datetime1">
              <a:rPr lang="zh-HK" altLang="en-US" smtClean="0"/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B289-2322-4668-BE92-0CC2E10A9074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23C5E-A3A1-4369-99B5-702B3A92E0F0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B896-8F3D-4FB2-98CB-96B1B1B7D2C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CA52-2A73-47CC-B5D6-C189E3B1F126}" type="datetime1">
              <a:rPr lang="zh-HK" altLang="en-US" smtClean="0"/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B289-2322-4668-BE92-0CC2E10A9074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2D3A-F429-457F-8F2B-6023A1FBFFBF}" type="datetime1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B289-2322-4668-BE92-0CC2E10A9074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4DA8-BD43-4BF9-BE8D-8DC731463407}" type="datetime1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B289-2322-4668-BE92-0CC2E10A9074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9790671" y="4546233"/>
            <a:ext cx="2255229" cy="2310064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6724671" y="0"/>
            <a:ext cx="5085429" cy="5118803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1098667" y="2151751"/>
            <a:ext cx="5674000" cy="24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1098667" y="4795067"/>
            <a:ext cx="5674000" cy="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5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5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5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5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5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5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5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5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5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zh-HK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95693" y="4542"/>
            <a:ext cx="1644287" cy="1846047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9033445" y="3872011"/>
            <a:ext cx="2914864" cy="29860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1098667" y="2151767"/>
            <a:ext cx="7810400" cy="24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zh-HK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738400" y="2653400"/>
            <a:ext cx="9374000" cy="3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14655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200" lvl="1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800" lvl="2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400" lvl="3" indent="-398145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8000" lvl="4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600" lvl="5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200" lvl="6" indent="-398145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800" lvl="7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400" lvl="8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HK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738400" y="2653400"/>
            <a:ext cx="4574000" cy="3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14655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200" lvl="1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800" lvl="2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400" lvl="3" indent="-398145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8000" lvl="4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600" lvl="5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200" lvl="6" indent="-398145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800" lvl="7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400" lvl="8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6538200" y="2653400"/>
            <a:ext cx="4574000" cy="3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14655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200" lvl="1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800" lvl="2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400" lvl="3" indent="-398145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8000" lvl="4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600" lvl="5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200" lvl="6" indent="-398145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800" lvl="7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400" lvl="8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HK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HK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416000" cy="2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738400" y="3079567"/>
            <a:ext cx="4416000" cy="2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14655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200" lvl="1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800" lvl="2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400" lvl="3" indent="-398145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8000" lvl="4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600" lvl="5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200" lvl="6" indent="-398145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800" lvl="7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400" lvl="8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HK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9155619" y="1741"/>
            <a:ext cx="3023268" cy="346892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1098667" y="1018133"/>
            <a:ext cx="7810400" cy="4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zh-HK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23C5E-A3A1-4369-99B5-702B3A92E0F0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B896-8F3D-4FB2-98CB-96B1B1B7D2C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574000" cy="2653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738400" y="3657604"/>
            <a:ext cx="4574000" cy="968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38267" y="881333"/>
            <a:ext cx="4574000" cy="51608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14655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200" lvl="1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800" lvl="2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400" lvl="3" indent="-398145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8000" lvl="4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600" lvl="5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200" lvl="6" indent="-398145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800" lvl="7" indent="-398145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400" lvl="8" indent="-398145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HK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951164" y="5129492"/>
            <a:ext cx="1100523" cy="1100523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738400" y="5518633"/>
            <a:ext cx="7790800" cy="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HK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69" y="5465600"/>
            <a:ext cx="12192048" cy="13924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851500" y="1030300"/>
            <a:ext cx="8489200" cy="24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5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5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5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5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5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5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5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5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5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851500" y="3616400"/>
            <a:ext cx="84892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600" lvl="0" indent="-41465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1219200" lvl="1" indent="-39814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828800" lvl="2" indent="-39814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2438400" lvl="3" indent="-39814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3048000" lvl="4" indent="-39814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3657600" lvl="5" indent="-39814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4267200" lvl="6" indent="-39814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4876800" lvl="7" indent="-39814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5486400" lvl="8" indent="-39814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zh-HK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HK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23C5E-A3A1-4369-99B5-702B3A92E0F0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B896-8F3D-4FB2-98CB-96B1B1B7D2C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2" y="413701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2" y="413701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/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23C5E-A3A1-4369-99B5-702B3A92E0F0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B896-8F3D-4FB2-98CB-96B1B1B7D2C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23C5E-A3A1-4369-99B5-702B3A92E0F0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B896-8F3D-4FB2-98CB-96B1B1B7D2C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23C5E-A3A1-4369-99B5-702B3A92E0F0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B896-8F3D-4FB2-98CB-96B1B1B7D2C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1F4-4C54-45D8-9B78-7AD65B67A7A4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115C-19E5-4B03-AE13-01360D1CAC83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23C5E-A3A1-4369-99B5-702B3A92E0F0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B896-8F3D-4FB2-98CB-96B1B1B7D2C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23C5E-A3A1-4369-99B5-702B3A92E0F0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B896-8F3D-4FB2-98CB-96B1B1B7D2C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23C5E-A3A1-4369-99B5-702B3A92E0F0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B896-8F3D-4FB2-98CB-96B1B1B7D2C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23C5E-A3A1-4369-99B5-702B3A92E0F0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B896-8F3D-4FB2-98CB-96B1B1B7D2C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23C5E-A3A1-4369-99B5-702B3A92E0F0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4B896-8F3D-4FB2-98CB-96B1B1B7D2C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容相片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圖片預留位置 10"/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dirty="0"/>
              <a:t>插入或拖放您的相片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 dirty="0"/>
              <a:t>按一下以編輯頁面標題</a:t>
            </a:r>
            <a:endParaRPr lang="zh-TW" altLang="en-US" dirty="0"/>
          </a:p>
        </p:txBody>
      </p:sp>
      <p:sp>
        <p:nvSpPr>
          <p:cNvPr id="10" name="副標題 2"/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zh-TW" altLang="en-US" dirty="0"/>
              <a:t>副標題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zh-TW" altLang="en-US"/>
              <a:t>按一下以編輯母片文字樣式</a:t>
            </a:r>
            <a:endParaRPr lang="zh-TW" altLang="en-US"/>
          </a:p>
          <a:p>
            <a:pPr lvl="1" rtl="0"/>
            <a:r>
              <a:rPr lang="zh-TW" altLang="en-US"/>
              <a:t>第二層</a:t>
            </a:r>
            <a:endParaRPr lang="zh-TW" altLang="en-US"/>
          </a:p>
          <a:p>
            <a:pPr lvl="2" rtl="0"/>
            <a:r>
              <a:rPr lang="zh-TW" altLang="en-US"/>
              <a:t>第三層</a:t>
            </a:r>
            <a:endParaRPr lang="zh-TW" altLang="en-US"/>
          </a:p>
          <a:p>
            <a:pPr lvl="3" rtl="0"/>
            <a:r>
              <a:rPr lang="zh-TW" altLang="en-US"/>
              <a:t>第四層</a:t>
            </a:r>
            <a:endParaRPr lang="zh-TW" altLang="en-US"/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zh-TW" altLang="en-US" dirty="0">
                <a:solidFill>
                  <a:prstClr val="black">
                    <a:tint val="75000"/>
                  </a:prstClr>
                </a:solidFill>
              </a:rPr>
              <a:t>新增頁尾</a:t>
            </a:r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C9C4-20D1-481D-A017-368C8A93B9B4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993A-77E2-4B69-B331-0106FDAA0A28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C9C4-20D1-481D-A017-368C8A93B9B4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993A-77E2-4B69-B331-0106FDAA0A28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C9C4-20D1-481D-A017-368C8A93B9B4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993A-77E2-4B69-B331-0106FDAA0A28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C9C4-20D1-481D-A017-368C8A93B9B4}" type="datetimeFigureOut">
              <a:rPr lang="zh-HK" altLang="en-US" smtClean="0"/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993A-77E2-4B69-B331-0106FDAA0A28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1F4-4C54-45D8-9B78-7AD65B67A7A4}" type="datetimeFigureOut">
              <a:rPr lang="zh-HK" altLang="en-US" smtClean="0"/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115C-19E5-4B03-AE13-01360D1CAC83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C9C4-20D1-481D-A017-368C8A93B9B4}" type="datetimeFigureOut">
              <a:rPr lang="zh-HK" altLang="en-US" smtClean="0"/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993A-77E2-4B69-B331-0106FDAA0A28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C9C4-20D1-481D-A017-368C8A93B9B4}" type="datetimeFigureOut">
              <a:rPr lang="zh-HK" altLang="en-US" smtClean="0"/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993A-77E2-4B69-B331-0106FDAA0A28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C9C4-20D1-481D-A017-368C8A93B9B4}" type="datetimeFigureOut">
              <a:rPr lang="zh-HK" altLang="en-US" smtClean="0"/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993A-77E2-4B69-B331-0106FDAA0A28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C9C4-20D1-481D-A017-368C8A93B9B4}" type="datetimeFigureOut">
              <a:rPr lang="zh-HK" altLang="en-US" smtClean="0"/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993A-77E2-4B69-B331-0106FDAA0A28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C9C4-20D1-481D-A017-368C8A93B9B4}" type="datetimeFigureOut">
              <a:rPr lang="zh-HK" altLang="en-US" smtClean="0"/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993A-77E2-4B69-B331-0106FDAA0A28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C9C4-20D1-481D-A017-368C8A93B9B4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993A-77E2-4B69-B331-0106FDAA0A28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C9C4-20D1-481D-A017-368C8A93B9B4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993A-77E2-4B69-B331-0106FDAA0A28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圖片預留位置 20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dirty="0"/>
              <a:t>插入或拖放相片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5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zh-TW" altLang="en-US" dirty="0"/>
              <a:t>按一下以編輯簡報標題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dirty="0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手繪多邊形 15"/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zh-TW" altLang="en-US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8" name="圖片 7" descr="兩座建築物與藍色天空之間的間距"/>
          <p:cNvPicPr>
            <a:picLocks noChangeAspect="1"/>
          </p:cNvPicPr>
          <p:nvPr userDrawn="1"/>
        </p:nvPicPr>
        <p:blipFill rotWithShape="1">
          <a:blip r:embed="rId2"/>
          <a:srcRect t="2550" b="8386"/>
          <a:stretch>
            <a:fillRect/>
          </a:stretch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1F4-4C54-45D8-9B78-7AD65B67A7A4}" type="datetimeFigureOut">
              <a:rPr lang="zh-HK" altLang="en-US" smtClean="0"/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115C-19E5-4B03-AE13-01360D1CAC83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noProof="0"/>
              <a:t>簡報標題</a:t>
            </a:r>
            <a:endParaRPr lang="zh-TW" altLang="en-US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altLang="zh-TW" noProof="0" smtClean="0"/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1F4-4C54-45D8-9B78-7AD65B67A7A4}" type="datetimeFigureOut">
              <a:rPr lang="zh-HK" altLang="en-US" smtClean="0"/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115C-19E5-4B03-AE13-01360D1CAC83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簡報標題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 rtlCol="0">
            <a:noAutofit/>
          </a:bodyPr>
          <a:lstStyle>
            <a:lvl1pPr>
              <a:defRPr sz="36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 rtlCol="0">
            <a:noAutofit/>
          </a:bodyPr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  <a:p>
            <a:pPr lvl="1" rtl="0"/>
            <a:r>
              <a:rPr lang="zh-TW" altLang="en-US" noProof="0"/>
              <a:t>第二層</a:t>
            </a:r>
            <a:endParaRPr lang="zh-TW" altLang="en-US" noProof="0"/>
          </a:p>
          <a:p>
            <a:pPr lvl="2" rtl="0"/>
            <a:r>
              <a:rPr lang="zh-TW" altLang="en-US" noProof="0"/>
              <a:t>第三層</a:t>
            </a:r>
            <a:endParaRPr lang="zh-TW" altLang="en-US" noProof="0"/>
          </a:p>
          <a:p>
            <a:pPr lvl="3" rtl="0"/>
            <a:r>
              <a:rPr lang="zh-TW" altLang="en-US" noProof="0"/>
              <a:t>第四層</a:t>
            </a:r>
            <a:endParaRPr lang="zh-TW" altLang="en-US" noProof="0"/>
          </a:p>
          <a:p>
            <a:pPr lvl="4" rtl="0"/>
            <a:r>
              <a:rPr lang="zh-TW" altLang="en-US" noProof="0"/>
              <a:t>第五層</a:t>
            </a:r>
            <a:endParaRPr lang="zh-TW" altLang="en-US" noProof="0"/>
          </a:p>
        </p:txBody>
      </p:sp>
      <p:sp>
        <p:nvSpPr>
          <p:cNvPr id="6" name="手繪多邊形 5" descr="看著摩天樓的男人"/>
          <p:cNvSpPr/>
          <p:nvPr userDrawn="1"/>
        </p:nvSpPr>
        <p:spPr>
          <a:xfrm rot="2329651">
            <a:off x="-532604" y="2895950"/>
            <a:ext cx="5658498" cy="5088743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8000" contrast="-25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橢圓​​ 4"/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>
              <a:solidFill>
                <a:schemeClr val="accent1">
                  <a:lumMod val="75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簡報標題</a:t>
            </a:r>
            <a:endParaRPr lang="zh-TW" altLang="en-US" noProof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9A01C0A-2BB6-49E7-91A3-DCB9F9F59583}" type="slidenum">
              <a:rPr lang="en-US" altLang="zh-TW" noProof="0" smtClean="0"/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僅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 descr="包含配件的圖片&#10;&#10;自動產生的描述"/>
          <p:cNvPicPr>
            <a:picLocks noChangeAspect="1"/>
          </p:cNvPicPr>
          <p:nvPr userDrawn="1"/>
        </p:nvPicPr>
        <p:blipFill>
          <a:blip r:embed="rId2">
            <a:grayscl/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手繪多邊形​​(F) 13"/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89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zh-TW" altLang="en-US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rtlCol="0" anchor="b">
            <a:noAutofit/>
          </a:bodyPr>
          <a:lstStyle>
            <a:lvl1pPr>
              <a:defRPr sz="36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/>
          </a:p>
        </p:txBody>
      </p:sp>
      <p:sp>
        <p:nvSpPr>
          <p:cNvPr id="12" name="副標題 2"/>
          <p:cNvSpPr>
            <a:spLocks noGrp="1"/>
          </p:cNvSpPr>
          <p:nvPr>
            <p:ph type="subTitle" idx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2000" cap="all" spc="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簡報標題</a:t>
            </a:r>
            <a:endParaRPr lang="zh-TW" altLang="en-US" noProof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9A01C0A-2BB6-49E7-91A3-DCB9F9F59583}" type="slidenum">
              <a:rPr lang="en-US" altLang="zh-TW" noProof="0" smtClean="0"/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手繪多邊形 15"/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zh-TW" altLang="en-US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0" name="圖片 9" descr="兩座建築物與藍色天空之間的間距"/>
          <p:cNvPicPr>
            <a:picLocks noChangeAspect="1"/>
          </p:cNvPicPr>
          <p:nvPr userDrawn="1"/>
        </p:nvPicPr>
        <p:blipFill rotWithShape="1">
          <a:blip r:embed="rId2"/>
          <a:srcRect t="2550" b="8386"/>
          <a:stretch>
            <a:fillRect/>
          </a:stretch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2400" cap="all" spc="3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rtlCol="0" anchor="t">
            <a:noAutofit/>
          </a:bodyPr>
          <a:lstStyle>
            <a:lvl1pPr algn="l">
              <a:defRPr sz="45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rtlCol="0" anchor="b">
            <a:noAutofit/>
          </a:bodyPr>
          <a:lstStyle>
            <a:lvl1pPr>
              <a:defRPr sz="36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/>
          </a:p>
        </p:txBody>
      </p:sp>
      <p:sp>
        <p:nvSpPr>
          <p:cNvPr id="5" name="圖片版面配置區 4"/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sz="36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 rtlCol="0">
            <a:noAutofit/>
          </a:bodyPr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  <a:p>
            <a:pPr lvl="1" rtl="0"/>
            <a:r>
              <a:rPr lang="zh-TW" altLang="en-US" noProof="0"/>
              <a:t>第二層</a:t>
            </a:r>
            <a:endParaRPr lang="zh-TW" altLang="en-US" noProof="0"/>
          </a:p>
          <a:p>
            <a:pPr lvl="2" rtl="0"/>
            <a:r>
              <a:rPr lang="zh-TW" altLang="en-US" noProof="0"/>
              <a:t>第三層</a:t>
            </a:r>
            <a:endParaRPr lang="zh-TW" altLang="en-US" noProof="0"/>
          </a:p>
          <a:p>
            <a:pPr lvl="3" rtl="0"/>
            <a:r>
              <a:rPr lang="zh-TW" altLang="en-US" noProof="0"/>
              <a:t>第四層</a:t>
            </a:r>
            <a:endParaRPr lang="zh-TW" altLang="en-US" noProof="0"/>
          </a:p>
          <a:p>
            <a:pPr lvl="4" rtl="0"/>
            <a:r>
              <a:rPr lang="zh-TW" altLang="en-US" noProof="0"/>
              <a:t>第五層</a:t>
            </a:r>
            <a:endParaRPr lang="zh-TW" altLang="en-US" noProof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簡報標題</a:t>
            </a:r>
            <a:endParaRPr lang="zh-TW" altLang="en-US" noProof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9A01C0A-2BB6-49E7-91A3-DCB9F9F59583}" type="slidenum">
              <a:rPr lang="en-US" altLang="zh-TW" noProof="0" smtClean="0"/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1F4-4C54-45D8-9B78-7AD65B67A7A4}" type="datetimeFigureOut">
              <a:rPr lang="zh-HK" altLang="en-US" smtClean="0"/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115C-19E5-4B03-AE13-01360D1CAC83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9880" y="1781357"/>
            <a:ext cx="5157787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9880" y="2605269"/>
            <a:ext cx="5157787" cy="3684588"/>
          </a:xfrm>
        </p:spPr>
        <p:txBody>
          <a:bodyPr lIns="0" tIns="0" rIns="0" bIns="0" rtlCol="0">
            <a:noAutofit/>
          </a:bodyPr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  <a:p>
            <a:pPr lvl="1" rtl="0"/>
            <a:r>
              <a:rPr lang="zh-TW" altLang="en-US" noProof="0"/>
              <a:t>第二層</a:t>
            </a:r>
            <a:endParaRPr lang="zh-TW" altLang="en-US" noProof="0"/>
          </a:p>
          <a:p>
            <a:pPr lvl="2" rtl="0"/>
            <a:r>
              <a:rPr lang="zh-TW" altLang="en-US" noProof="0"/>
              <a:t>第三層</a:t>
            </a:r>
            <a:endParaRPr lang="zh-TW" altLang="en-US" noProof="0"/>
          </a:p>
          <a:p>
            <a:pPr lvl="3" rtl="0"/>
            <a:r>
              <a:rPr lang="zh-TW" altLang="en-US" noProof="0"/>
              <a:t>第四層</a:t>
            </a:r>
            <a:endParaRPr lang="zh-TW" altLang="en-US" noProof="0"/>
          </a:p>
          <a:p>
            <a:pPr lvl="4" rtl="0"/>
            <a:r>
              <a:rPr lang="zh-TW" altLang="en-US" noProof="0"/>
              <a:t>第五層</a:t>
            </a:r>
            <a:endParaRPr lang="zh-TW" altLang="en-US" noProof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82292" y="1781357"/>
            <a:ext cx="5183188" cy="823912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82292" y="2605269"/>
            <a:ext cx="5183188" cy="3684588"/>
          </a:xfrm>
        </p:spPr>
        <p:txBody>
          <a:bodyPr lIns="0" tIns="0" rIns="0" bIns="0" rtlCol="0">
            <a:noAutofit/>
          </a:bodyPr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  <a:p>
            <a:pPr lvl="1" rtl="0"/>
            <a:r>
              <a:rPr lang="zh-TW" altLang="en-US" noProof="0"/>
              <a:t>第二層</a:t>
            </a:r>
            <a:endParaRPr lang="zh-TW" altLang="en-US" noProof="0"/>
          </a:p>
          <a:p>
            <a:pPr lvl="2" rtl="0"/>
            <a:r>
              <a:rPr lang="zh-TW" altLang="en-US" noProof="0"/>
              <a:t>第三層</a:t>
            </a:r>
            <a:endParaRPr lang="zh-TW" altLang="en-US" noProof="0"/>
          </a:p>
          <a:p>
            <a:pPr lvl="3" rtl="0"/>
            <a:r>
              <a:rPr lang="zh-TW" altLang="en-US" noProof="0"/>
              <a:t>第四層</a:t>
            </a:r>
            <a:endParaRPr lang="zh-TW" altLang="en-US" noProof="0"/>
          </a:p>
          <a:p>
            <a:pPr lvl="4" rtl="0"/>
            <a:r>
              <a:rPr lang="zh-TW" altLang="en-US" noProof="0"/>
              <a:t>第五層</a:t>
            </a:r>
            <a:endParaRPr lang="zh-TW" altLang="en-US" noProof="0"/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sz="36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簡報標題</a:t>
            </a:r>
            <a:endParaRPr lang="zh-TW" altLang="en-US" noProof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9A01C0A-2BB6-49E7-91A3-DCB9F9F59583}" type="slidenum">
              <a:rPr lang="en-US" altLang="zh-TW" noProof="0" smtClean="0"/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手繪多邊形 10"/>
          <p:cNvSpPr/>
          <p:nvPr userDrawn="1"/>
        </p:nvSpPr>
        <p:spPr>
          <a:xfrm>
            <a:off x="2817383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zh-TW" altLang="en-US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2" name="圖片 11" descr="有立方設計的現代化房屋"/>
          <p:cNvPicPr>
            <a:picLocks noChangeAspect="1"/>
          </p:cNvPicPr>
          <p:nvPr userDrawn="1"/>
        </p:nvPicPr>
        <p:blipFill rotWithShape="1">
          <a:blip r:embed="rId2"/>
          <a:srcRect b="23487"/>
          <a:stretch>
            <a:fillRect/>
          </a:stretch>
        </p:blipFill>
        <p:spPr>
          <a:xfrm>
            <a:off x="2531165" y="2125402"/>
            <a:ext cx="9279835" cy="47325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8500" y="1155320"/>
            <a:ext cx="8244113" cy="970081"/>
          </a:xfrm>
        </p:spPr>
        <p:txBody>
          <a:bodyPr lIns="0" tIns="0" rIns="0" bIns="0" rtlCol="0" anchor="t">
            <a:noAutofit/>
          </a:bodyPr>
          <a:lstStyle>
            <a:lvl1pPr>
              <a:lnSpc>
                <a:spcPct val="100000"/>
              </a:lnSpc>
              <a:defRPr sz="3000" b="0" i="0" spc="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/>
          </a:p>
        </p:txBody>
      </p:sp>
      <p:sp>
        <p:nvSpPr>
          <p:cNvPr id="8" name="副標題 2"/>
          <p:cNvSpPr>
            <a:spLocks noGrp="1"/>
          </p:cNvSpPr>
          <p:nvPr>
            <p:ph type="subTitle" idx="1"/>
          </p:nvPr>
        </p:nvSpPr>
        <p:spPr>
          <a:xfrm>
            <a:off x="1228500" y="2229358"/>
            <a:ext cx="7044643" cy="559184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1800" b="1" spc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簡報標題</a:t>
            </a:r>
            <a:endParaRPr lang="zh-TW" altLang="en-US" noProof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9A01C0A-2BB6-49E7-91A3-DCB9F9F59583}" type="slidenum">
              <a:rPr lang="en-US" altLang="zh-TW" noProof="0" smtClean="0"/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僅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sz="3600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/>
          </a:p>
        </p:txBody>
      </p:sp>
      <p:sp>
        <p:nvSpPr>
          <p:cNvPr id="6" name="圖片版面配置區 23"/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21" name="文字版面配置區 20"/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US" noProof="0"/>
          </a:p>
        </p:txBody>
      </p:sp>
      <p:sp>
        <p:nvSpPr>
          <p:cNvPr id="11" name="文字版面配置區 28"/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noProof="0"/>
              <a:t>職稱</a:t>
            </a:r>
            <a:endParaRPr lang="zh-TW" altLang="en-US" noProof="0"/>
          </a:p>
        </p:txBody>
      </p:sp>
      <p:sp>
        <p:nvSpPr>
          <p:cNvPr id="25" name="圖片版面配置區 23"/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37" name="文字版面配置區 36"/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US" noProof="0"/>
          </a:p>
        </p:txBody>
      </p:sp>
      <p:sp>
        <p:nvSpPr>
          <p:cNvPr id="28" name="文字版面配置區 28"/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noProof="0"/>
              <a:t>職稱</a:t>
            </a:r>
            <a:endParaRPr lang="zh-TW" altLang="en-US" noProof="0"/>
          </a:p>
        </p:txBody>
      </p:sp>
      <p:sp>
        <p:nvSpPr>
          <p:cNvPr id="26" name="圖片版面配置區 23"/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38" name="文字版面配置區 37"/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US" noProof="0"/>
          </a:p>
        </p:txBody>
      </p:sp>
      <p:sp>
        <p:nvSpPr>
          <p:cNvPr id="34" name="文字版面配置區 28"/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noProof="0"/>
              <a:t>職稱</a:t>
            </a:r>
            <a:endParaRPr lang="zh-TW" altLang="en-US" noProof="0"/>
          </a:p>
        </p:txBody>
      </p:sp>
      <p:sp>
        <p:nvSpPr>
          <p:cNvPr id="24" name="圖片版面配置區 23"/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39" name="文字版面配置區 38"/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US" noProof="0"/>
          </a:p>
        </p:txBody>
      </p:sp>
      <p:sp>
        <p:nvSpPr>
          <p:cNvPr id="36" name="文字版面配置區 28"/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noProof="0"/>
              <a:t>職稱</a:t>
            </a:r>
            <a:endParaRPr lang="zh-TW" altLang="en-US" noProof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簡報標題</a:t>
            </a:r>
            <a:endParaRPr lang="zh-TW" altLang="en-US" noProof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09A01C0A-2BB6-49E7-91A3-DCB9F9F59583}" type="slidenum">
              <a:rPr lang="en-US" altLang="zh-TW" noProof="0" smtClean="0"/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標題 1"/>
          <p:cNvSpPr>
            <a:spLocks noGrp="1"/>
          </p:cNvSpPr>
          <p:nvPr>
            <p:ph type="title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sz="36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/>
          </a:p>
        </p:txBody>
      </p:sp>
      <p:sp>
        <p:nvSpPr>
          <p:cNvPr id="8" name="圖片版面配置區 23"/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34" name="文字版面配置區 33"/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US" noProof="0"/>
          </a:p>
        </p:txBody>
      </p:sp>
      <p:sp>
        <p:nvSpPr>
          <p:cNvPr id="30" name="文字版面配置區 28"/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noProof="0"/>
              <a:t>職稱</a:t>
            </a:r>
            <a:endParaRPr lang="zh-TW" altLang="en-US" noProof="0"/>
          </a:p>
        </p:txBody>
      </p:sp>
      <p:sp>
        <p:nvSpPr>
          <p:cNvPr id="18" name="圖片版面配置區 23"/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40" name="文字版面配置區 39"/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US" noProof="0"/>
          </a:p>
        </p:txBody>
      </p:sp>
      <p:sp>
        <p:nvSpPr>
          <p:cNvPr id="36" name="文字版面配置區 28"/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noProof="0"/>
              <a:t>職稱</a:t>
            </a:r>
            <a:endParaRPr lang="zh-TW" altLang="en-US" noProof="0"/>
          </a:p>
        </p:txBody>
      </p:sp>
      <p:sp>
        <p:nvSpPr>
          <p:cNvPr id="19" name="圖片版面配置區 23"/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43" name="文字版面配置區 42"/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US" noProof="0"/>
          </a:p>
        </p:txBody>
      </p:sp>
      <p:sp>
        <p:nvSpPr>
          <p:cNvPr id="39" name="文字版面配置區 28"/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noProof="0"/>
              <a:t>職稱</a:t>
            </a:r>
            <a:endParaRPr lang="zh-TW" altLang="en-US" noProof="0"/>
          </a:p>
        </p:txBody>
      </p:sp>
      <p:sp>
        <p:nvSpPr>
          <p:cNvPr id="17" name="圖片版面配置區 23"/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46" name="文字版面配置區 45"/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US" noProof="0"/>
          </a:p>
        </p:txBody>
      </p:sp>
      <p:sp>
        <p:nvSpPr>
          <p:cNvPr id="42" name="文字版面配置區 28"/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noProof="0"/>
              <a:t>職稱</a:t>
            </a:r>
            <a:endParaRPr lang="zh-TW" altLang="en-US" noProof="0"/>
          </a:p>
        </p:txBody>
      </p:sp>
      <p:sp>
        <p:nvSpPr>
          <p:cNvPr id="24" name="圖片版面配置區 23"/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49" name="文字版面配置區 48"/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US" noProof="0"/>
          </a:p>
        </p:txBody>
      </p:sp>
      <p:sp>
        <p:nvSpPr>
          <p:cNvPr id="33" name="文字版面配置區 28"/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noProof="0"/>
              <a:t>職稱</a:t>
            </a:r>
            <a:endParaRPr lang="zh-TW" altLang="en-US" noProof="0"/>
          </a:p>
        </p:txBody>
      </p:sp>
      <p:sp>
        <p:nvSpPr>
          <p:cNvPr id="26" name="圖片版面配置區 23"/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52" name="文字版面配置區 51"/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US" noProof="0"/>
          </a:p>
        </p:txBody>
      </p:sp>
      <p:sp>
        <p:nvSpPr>
          <p:cNvPr id="45" name="文字版面配置區 28"/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noProof="0"/>
              <a:t>職稱</a:t>
            </a:r>
            <a:endParaRPr lang="zh-TW" altLang="en-US" noProof="0"/>
          </a:p>
        </p:txBody>
      </p:sp>
      <p:sp>
        <p:nvSpPr>
          <p:cNvPr id="27" name="圖片版面配置區 23"/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53" name="文字版面配置區 52"/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US" noProof="0"/>
          </a:p>
        </p:txBody>
      </p:sp>
      <p:sp>
        <p:nvSpPr>
          <p:cNvPr id="48" name="文字版面配置區 28"/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noProof="0"/>
              <a:t>職稱</a:t>
            </a:r>
            <a:endParaRPr lang="zh-TW" altLang="en-US" noProof="0"/>
          </a:p>
        </p:txBody>
      </p:sp>
      <p:sp>
        <p:nvSpPr>
          <p:cNvPr id="25" name="圖片版面配置區 23"/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54" name="文字版面配置區 53"/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姓名</a:t>
            </a:r>
            <a:endParaRPr lang="zh-TW" altLang="en-US" noProof="0"/>
          </a:p>
        </p:txBody>
      </p:sp>
      <p:sp>
        <p:nvSpPr>
          <p:cNvPr id="51" name="文字版面配置區 28"/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noProof="0"/>
              <a:t>職稱</a:t>
            </a:r>
            <a:endParaRPr lang="zh-TW" altLang="en-US" noProof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45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簡報標題</a:t>
            </a:r>
            <a:endParaRPr lang="zh-TW" altLang="en-US" noProof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6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9A01C0A-2BB6-49E7-91A3-DCB9F9F59583}" type="slidenum">
              <a:rPr lang="en-US" altLang="zh-TW" noProof="0" smtClean="0"/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21"/>
          <p:cNvSpPr>
            <a:spLocks noGrp="1"/>
          </p:cNvSpPr>
          <p:nvPr>
            <p:ph type="title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sz="36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/>
          </a:p>
        </p:txBody>
      </p:sp>
      <p:sp>
        <p:nvSpPr>
          <p:cNvPr id="15" name="文字版面配置區 28"/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/>
          </a:p>
        </p:txBody>
      </p:sp>
      <p:sp>
        <p:nvSpPr>
          <p:cNvPr id="40" name="文字版面配置區 28"/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zh-TW" altLang="en-US" noProof="0"/>
              <a:t>第二層</a:t>
            </a:r>
            <a:endParaRPr lang="zh-TW" altLang="en-US" noProof="0"/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zh-TW" altLang="en-US" noProof="0"/>
          </a:p>
        </p:txBody>
      </p:sp>
      <p:sp>
        <p:nvSpPr>
          <p:cNvPr id="20" name="文字版面配置區 28"/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/>
          </a:p>
        </p:txBody>
      </p:sp>
      <p:sp>
        <p:nvSpPr>
          <p:cNvPr id="19" name="文字版面配置區 28"/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r>
              <a:rPr lang="zh-TW" altLang="en-US" noProof="0"/>
              <a:t>第二層</a:t>
            </a:r>
            <a:endParaRPr lang="zh-TW" altLang="en-US" noProof="0"/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</a:pPr>
            <a:endParaRPr lang="zh-TW" altLang="en-US" noProof="0"/>
          </a:p>
        </p:txBody>
      </p:sp>
      <p:sp>
        <p:nvSpPr>
          <p:cNvPr id="32" name="矩形 31"/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zh-TW" altLang="en-US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8" name="圖片版面配置區 17"/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22" name="圖片版面配置區 17"/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23" name="圖片版面配置區 17"/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簡報標題</a:t>
            </a:r>
            <a:endParaRPr lang="zh-TW" altLang="en-US" noProof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9A01C0A-2BB6-49E7-91A3-DCB9F9F59583}" type="slidenum">
              <a:rPr lang="en-US" altLang="zh-TW" noProof="0" smtClean="0"/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sz="36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/>
          </a:p>
        </p:txBody>
      </p:sp>
      <p:sp>
        <p:nvSpPr>
          <p:cNvPr id="2" name="橢圓​​ 1"/>
          <p:cNvSpPr/>
          <p:nvPr userDrawn="1"/>
        </p:nvSpPr>
        <p:spPr>
          <a:xfrm>
            <a:off x="2060160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zh-TW" altLang="en-US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6" name="圖片版面配置區 13"/>
          <p:cNvSpPr>
            <a:spLocks noGrp="1"/>
          </p:cNvSpPr>
          <p:nvPr>
            <p:ph type="pic" sz="quarter" idx="32"/>
          </p:nvPr>
        </p:nvSpPr>
        <p:spPr>
          <a:xfrm>
            <a:off x="1540257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21" name="副標題 2"/>
          <p:cNvSpPr>
            <a:spLocks noGrp="1"/>
          </p:cNvSpPr>
          <p:nvPr>
            <p:ph type="subTitle" idx="1"/>
          </p:nvPr>
        </p:nvSpPr>
        <p:spPr>
          <a:xfrm>
            <a:off x="844257" y="3029583"/>
            <a:ext cx="2940863" cy="1002007"/>
          </a:xfrm>
        </p:spPr>
        <p:txBody>
          <a:bodyPr rtlCol="0"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300" baseline="0"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/>
          </a:p>
        </p:txBody>
      </p:sp>
      <p:sp>
        <p:nvSpPr>
          <p:cNvPr id="12" name="內容版面配置區 2"/>
          <p:cNvSpPr>
            <a:spLocks noGrp="1"/>
          </p:cNvSpPr>
          <p:nvPr>
            <p:ph idx="10"/>
          </p:nvPr>
        </p:nvSpPr>
        <p:spPr>
          <a:xfrm>
            <a:off x="844257" y="4053021"/>
            <a:ext cx="2944737" cy="2284667"/>
          </a:xfrm>
        </p:spPr>
        <p:txBody>
          <a:bodyPr lIns="0" tIns="0" r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  <a:p>
            <a:pPr lvl="1" rtl="0"/>
            <a:r>
              <a:rPr lang="zh-TW" altLang="en-US" noProof="0"/>
              <a:t>第二層</a:t>
            </a:r>
            <a:endParaRPr lang="zh-TW" altLang="en-US" noProof="0"/>
          </a:p>
          <a:p>
            <a:pPr lvl="2" rtl="0"/>
            <a:r>
              <a:rPr lang="zh-TW" altLang="en-US" noProof="0"/>
              <a:t>第三層</a:t>
            </a:r>
            <a:endParaRPr lang="zh-TW" altLang="en-US" noProof="0"/>
          </a:p>
          <a:p>
            <a:pPr lvl="3" rtl="0"/>
            <a:r>
              <a:rPr lang="zh-TW" altLang="en-US" noProof="0"/>
              <a:t>第四層</a:t>
            </a:r>
            <a:endParaRPr lang="zh-TW" altLang="en-US" noProof="0"/>
          </a:p>
          <a:p>
            <a:pPr lvl="4" rtl="0"/>
            <a:r>
              <a:rPr lang="zh-TW" altLang="en-US" noProof="0"/>
              <a:t>第五層</a:t>
            </a:r>
            <a:endParaRPr lang="zh-TW" altLang="en-US" noProof="0"/>
          </a:p>
        </p:txBody>
      </p:sp>
      <p:sp>
        <p:nvSpPr>
          <p:cNvPr id="3" name="橢圓​​ 2"/>
          <p:cNvSpPr/>
          <p:nvPr userDrawn="1"/>
        </p:nvSpPr>
        <p:spPr>
          <a:xfrm>
            <a:off x="5617535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zh-TW" altLang="en-US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30"/>
          </p:nvPr>
        </p:nvSpPr>
        <p:spPr>
          <a:xfrm>
            <a:off x="5107541" y="200175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31" name="文字版面配置區 28"/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3064120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/>
          </a:p>
        </p:txBody>
      </p:sp>
      <p:sp>
        <p:nvSpPr>
          <p:cNvPr id="24" name="內容版面配置區 2"/>
          <p:cNvSpPr>
            <a:spLocks noGrp="1"/>
          </p:cNvSpPr>
          <p:nvPr>
            <p:ph idx="12"/>
          </p:nvPr>
        </p:nvSpPr>
        <p:spPr>
          <a:xfrm>
            <a:off x="4617226" y="4066126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  <a:p>
            <a:pPr lvl="1" rtl="0"/>
            <a:r>
              <a:rPr lang="zh-TW" altLang="en-US" noProof="0"/>
              <a:t>第二層</a:t>
            </a:r>
            <a:endParaRPr lang="zh-TW" altLang="en-US" noProof="0"/>
          </a:p>
          <a:p>
            <a:pPr lvl="2" rtl="0"/>
            <a:r>
              <a:rPr lang="zh-TW" altLang="en-US" noProof="0"/>
              <a:t>第三層</a:t>
            </a:r>
            <a:endParaRPr lang="zh-TW" altLang="en-US" noProof="0"/>
          </a:p>
          <a:p>
            <a:pPr lvl="3" rtl="0"/>
            <a:r>
              <a:rPr lang="zh-TW" altLang="en-US" noProof="0"/>
              <a:t>第四層</a:t>
            </a:r>
            <a:endParaRPr lang="zh-TW" altLang="en-US" noProof="0"/>
          </a:p>
          <a:p>
            <a:pPr lvl="4" rtl="0"/>
            <a:r>
              <a:rPr lang="zh-TW" altLang="en-US" noProof="0"/>
              <a:t>第五層</a:t>
            </a:r>
            <a:endParaRPr lang="zh-TW" altLang="en-US" noProof="0"/>
          </a:p>
        </p:txBody>
      </p:sp>
      <p:sp>
        <p:nvSpPr>
          <p:cNvPr id="4" name="橢圓​​ 3"/>
          <p:cNvSpPr/>
          <p:nvPr userDrawn="1"/>
        </p:nvSpPr>
        <p:spPr>
          <a:xfrm>
            <a:off x="8836567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zh-TW" altLang="en-US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5" name="圖片版面配置區 13"/>
          <p:cNvSpPr>
            <a:spLocks noGrp="1"/>
          </p:cNvSpPr>
          <p:nvPr>
            <p:ph type="pic" sz="quarter" idx="31"/>
          </p:nvPr>
        </p:nvSpPr>
        <p:spPr>
          <a:xfrm>
            <a:off x="8333421" y="2004710"/>
            <a:ext cx="1159161" cy="1036101"/>
          </a:xfrm>
          <a:noFill/>
        </p:spPr>
        <p:txBody>
          <a:bodyPr rtlCol="0" anchor="ctr">
            <a:noAutofit/>
          </a:bodyPr>
          <a:lstStyle>
            <a:lvl1pPr algn="ctr"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32" name="文字版面配置區 28"/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3029583"/>
            <a:ext cx="2940864" cy="988902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/>
          </a:p>
        </p:txBody>
      </p:sp>
      <p:sp>
        <p:nvSpPr>
          <p:cNvPr id="23" name="內容版面配置區 2"/>
          <p:cNvSpPr>
            <a:spLocks noGrp="1"/>
          </p:cNvSpPr>
          <p:nvPr>
            <p:ph idx="11"/>
          </p:nvPr>
        </p:nvSpPr>
        <p:spPr>
          <a:xfrm>
            <a:off x="8398539" y="4031589"/>
            <a:ext cx="2944737" cy="2284667"/>
          </a:xfrm>
        </p:spPr>
        <p:txBody>
          <a:bodyPr tIns="0" bIns="0" rtlCol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  <a:p>
            <a:pPr lvl="1" rtl="0"/>
            <a:r>
              <a:rPr lang="zh-TW" altLang="en-US" noProof="0"/>
              <a:t>第二層</a:t>
            </a:r>
            <a:endParaRPr lang="zh-TW" altLang="en-US" noProof="0"/>
          </a:p>
          <a:p>
            <a:pPr lvl="2" rtl="0"/>
            <a:r>
              <a:rPr lang="zh-TW" altLang="en-US" noProof="0"/>
              <a:t>第三層</a:t>
            </a:r>
            <a:endParaRPr lang="zh-TW" altLang="en-US" noProof="0"/>
          </a:p>
          <a:p>
            <a:pPr lvl="3" rtl="0"/>
            <a:r>
              <a:rPr lang="zh-TW" altLang="en-US" noProof="0"/>
              <a:t>第四層</a:t>
            </a:r>
            <a:endParaRPr lang="zh-TW" altLang="en-US" noProof="0"/>
          </a:p>
          <a:p>
            <a:pPr lvl="4" rtl="0"/>
            <a:r>
              <a:rPr lang="zh-TW" altLang="en-US" noProof="0"/>
              <a:t>第五層</a:t>
            </a:r>
            <a:endParaRPr lang="zh-TW" altLang="en-US" noProof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簡報標題</a:t>
            </a:r>
            <a:endParaRPr lang="zh-TW" altLang="en-US" noProof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9A01C0A-2BB6-49E7-91A3-DCB9F9F59583}" type="slidenum">
              <a:rPr lang="en-US" altLang="zh-TW" noProof="0" smtClean="0"/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大十字路口上的一個行人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5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13" name="手繪多邊形​​(F) 12"/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673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zh-TW" altLang="en-US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rtlCol="0" anchor="b">
            <a:noAutofit/>
          </a:bodyPr>
          <a:lstStyle>
            <a:lvl1pPr>
              <a:defRPr sz="3600" b="1" i="0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/>
          </a:p>
        </p:txBody>
      </p:sp>
      <p:sp>
        <p:nvSpPr>
          <p:cNvPr id="11" name="文字版面配置區 2"/>
          <p:cNvSpPr>
            <a:spLocks noGrp="1"/>
          </p:cNvSpPr>
          <p:nvPr>
            <p:ph type="body" idx="1"/>
          </p:nvPr>
        </p:nvSpPr>
        <p:spPr>
          <a:xfrm>
            <a:off x="1907196" y="3790988"/>
            <a:ext cx="5444517" cy="1731890"/>
          </a:xfrm>
        </p:spPr>
        <p:txBody>
          <a:bodyPr lIns="0" tIns="0" rIns="0" bIns="0" rtlCol="0" anchor="t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</p:txBody>
      </p:sp>
      <p:sp>
        <p:nvSpPr>
          <p:cNvPr id="10" name="矩形 9"/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zh-TW" altLang="en-US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zh-TW" altLang="en-US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簡報標題</a:t>
            </a:r>
            <a:endParaRPr lang="zh-TW" altLang="en-US" noProof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9A01C0A-2BB6-49E7-91A3-DCB9F9F59583}" type="slidenum">
              <a:rPr lang="en-US" altLang="zh-TW" noProof="0" smtClean="0"/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​​ 7"/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>
              <a:defRPr/>
            </a:pPr>
            <a:endParaRPr lang="zh-TW" altLang="en-US" sz="2400"/>
          </a:p>
        </p:txBody>
      </p:sp>
      <p:grpSp>
        <p:nvGrpSpPr>
          <p:cNvPr id="4" name="群組 7"/>
          <p:cNvGrpSpPr/>
          <p:nvPr userDrawn="1"/>
        </p:nvGrpSpPr>
        <p:grpSpPr bwMode="auto">
          <a:xfrm rot="5400000">
            <a:off x="10914857" y="5534291"/>
            <a:ext cx="668337" cy="632883"/>
            <a:chOff x="10478914" y="1506691"/>
            <a:chExt cx="667802" cy="631474"/>
          </a:xfrm>
        </p:grpSpPr>
        <p:sp>
          <p:nvSpPr>
            <p:cNvPr id="5" name="手繪多邊形：圖案 9"/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-1" fmla="*/ 540000 w 1080000"/>
                <a:gd name="connsiteY0-2" fmla="*/ 0 h 1262947"/>
                <a:gd name="connsiteX1-3" fmla="*/ 1080000 w 1080000"/>
                <a:gd name="connsiteY1-4" fmla="*/ 931034 h 1262947"/>
                <a:gd name="connsiteX2-5" fmla="*/ 1064374 w 1080000"/>
                <a:gd name="connsiteY2-6" fmla="*/ 931034 h 1262947"/>
                <a:gd name="connsiteX3-7" fmla="*/ 1069029 w 1080000"/>
                <a:gd name="connsiteY3-8" fmla="*/ 938533 h 1262947"/>
                <a:gd name="connsiteX4-9" fmla="*/ 1080000 w 1080000"/>
                <a:gd name="connsiteY4-10" fmla="*/ 992947 h 1262947"/>
                <a:gd name="connsiteX5-11" fmla="*/ 540000 w 1080000"/>
                <a:gd name="connsiteY5-12" fmla="*/ 1262947 h 1262947"/>
                <a:gd name="connsiteX6-13" fmla="*/ 0 w 1080000"/>
                <a:gd name="connsiteY6-14" fmla="*/ 992947 h 1262947"/>
                <a:gd name="connsiteX7-15" fmla="*/ 10971 w 1080000"/>
                <a:gd name="connsiteY7-16" fmla="*/ 938533 h 1262947"/>
                <a:gd name="connsiteX8-17" fmla="*/ 15626 w 1080000"/>
                <a:gd name="connsiteY8-18" fmla="*/ 931034 h 1262947"/>
                <a:gd name="connsiteX9-19" fmla="*/ 540000 w 1080000"/>
                <a:gd name="connsiteY9-20" fmla="*/ 0 h 1262947"/>
                <a:gd name="connsiteX0-21" fmla="*/ 540000 w 1080000"/>
                <a:gd name="connsiteY0-22" fmla="*/ 0 h 1262947"/>
                <a:gd name="connsiteX1-23" fmla="*/ 1064374 w 1080000"/>
                <a:gd name="connsiteY1-24" fmla="*/ 931034 h 1262947"/>
                <a:gd name="connsiteX2-25" fmla="*/ 1069029 w 1080000"/>
                <a:gd name="connsiteY2-26" fmla="*/ 938533 h 1262947"/>
                <a:gd name="connsiteX3-27" fmla="*/ 1080000 w 1080000"/>
                <a:gd name="connsiteY3-28" fmla="*/ 992947 h 1262947"/>
                <a:gd name="connsiteX4-29" fmla="*/ 540000 w 1080000"/>
                <a:gd name="connsiteY4-30" fmla="*/ 1262947 h 1262947"/>
                <a:gd name="connsiteX5-31" fmla="*/ 0 w 1080000"/>
                <a:gd name="connsiteY5-32" fmla="*/ 992947 h 1262947"/>
                <a:gd name="connsiteX6-33" fmla="*/ 10971 w 1080000"/>
                <a:gd name="connsiteY6-34" fmla="*/ 938533 h 1262947"/>
                <a:gd name="connsiteX7-35" fmla="*/ 15626 w 1080000"/>
                <a:gd name="connsiteY7-36" fmla="*/ 931034 h 1262947"/>
                <a:gd name="connsiteX8-37" fmla="*/ 540000 w 1080000"/>
                <a:gd name="connsiteY8-38" fmla="*/ 0 h 126294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sz="2400"/>
            </a:p>
          </p:txBody>
        </p:sp>
        <p:sp>
          <p:nvSpPr>
            <p:cNvPr id="7" name="橢圓​​ 10"/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sz="2400"/>
            </a:p>
          </p:txBody>
        </p:sp>
      </p:grpSp>
      <p:sp>
        <p:nvSpPr>
          <p:cNvPr id="6" name="標題 1"/>
          <p:cNvSpPr>
            <a:spLocks noGrp="1"/>
          </p:cNvSpPr>
          <p:nvPr>
            <p:ph type="ctrTitle"/>
          </p:nvPr>
        </p:nvSpPr>
        <p:spPr>
          <a:xfrm>
            <a:off x="7999415" y="1051551"/>
            <a:ext cx="3565524" cy="2384898"/>
          </a:xfrm>
        </p:spPr>
        <p:txBody>
          <a:bodyPr rtlCol="0" anchor="b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14"/>
          </p:nvPr>
        </p:nvSpPr>
        <p:spPr>
          <a:xfrm>
            <a:off x="7999414" y="3568702"/>
            <a:ext cx="3565524" cy="1731963"/>
          </a:xfrm>
        </p:spPr>
        <p:txBody>
          <a:bodyPr/>
          <a:lstStyle>
            <a:lvl1pPr>
              <a:buNone/>
              <a:defRPr sz="1500"/>
            </a:lvl1pPr>
            <a:lvl2pPr>
              <a:buNone/>
              <a:defRPr sz="1500"/>
            </a:lvl2pPr>
            <a:lvl3pPr>
              <a:buNone/>
              <a:defRPr sz="1500"/>
            </a:lvl3pPr>
            <a:lvl4pPr>
              <a:buNone/>
              <a:defRPr sz="1500"/>
            </a:lvl4pPr>
            <a:lvl5pPr>
              <a:buNone/>
              <a:defRPr sz="1500"/>
            </a:lvl5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1"/>
          <p:cNvSpPr>
            <a:spLocks noGrp="1"/>
          </p:cNvSpPr>
          <p:nvPr>
            <p:ph type="title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sz="36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/>
          </a:p>
        </p:txBody>
      </p:sp>
      <p:sp>
        <p:nvSpPr>
          <p:cNvPr id="13" name="文字版面配置區 2"/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/>
          <a:lstStyle>
            <a:lvl1pPr algn="ct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/>
          </a:p>
        </p:txBody>
      </p:sp>
      <p:sp>
        <p:nvSpPr>
          <p:cNvPr id="14" name="文字版面配置區 10"/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89000"/>
            </a:schemeClr>
          </a:solidFill>
        </p:spPr>
        <p:txBody>
          <a:bodyPr rtlCol="0"/>
          <a:lstStyle>
            <a:lvl1pPr>
              <a:defRPr sz="300">
                <a:solidFill>
                  <a:schemeClr val="accent1">
                    <a:alpha val="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</p:txBody>
      </p:sp>
      <p:sp>
        <p:nvSpPr>
          <p:cNvPr id="15" name="文字版面配置區 10"/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rtlCol="0"/>
          <a:lstStyle>
            <a:lvl1pPr>
              <a:defRPr sz="300">
                <a:solidFill>
                  <a:schemeClr val="accent1">
                    <a:alpha val="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  <a:endParaRPr lang="zh-TW" altLang="en-US" noProof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簡報標題</a:t>
            </a: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A01C0A-2BB6-49E7-91A3-DCB9F9F59583}" type="slidenum">
              <a:rPr kumimoji="0" lang="en-US" altLang="zh-TW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</a:fld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E8D8D1-6BC4-475F-BAFA-F64AEF7961A5}" type="datetimeFigureOut">
              <a:rPr lang="en-US" smtClean="0"/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D7C01-9756-4BE7-8E9C-1C689C0BDEC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1F4-4C54-45D8-9B78-7AD65B67A7A4}" type="datetimeFigureOut">
              <a:rPr lang="zh-HK" altLang="en-US" smtClean="0"/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115C-19E5-4B03-AE13-01360D1CAC83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B48856-DEDC-4E1E-8BD2-4725F3FAF9BF}" type="datetimeFigureOut">
              <a:rPr lang="en-US" smtClean="0"/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C9634-6950-493B-A90A-23660C336D4E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45DEF3-0564-4F29-9764-979B2D6D96C1}" type="datetimeFigureOut">
              <a:rPr lang="en-US" smtClean="0"/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974DA-9EFD-4EE1-8F3F-785B8A16782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B48856-DEDC-4E1E-8BD2-4725F3FAF9BF}" type="datetimeFigureOut">
              <a:rPr lang="en-US" smtClean="0"/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C9634-6950-493B-A90A-23660C336D4E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B48856-DEDC-4E1E-8BD2-4725F3FAF9BF}" type="datetimeFigureOut">
              <a:rPr lang="en-US" smtClean="0"/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C9634-6950-493B-A90A-23660C336D4E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1F9450-7E24-41A2-B7BE-C656C5256A87}" type="datetimeFigureOut">
              <a:rPr lang="en-US" smtClean="0"/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999C8-0CD8-4E99-AD65-EAB63D85293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95630D-A142-449F-818B-807F42844A1D}" type="datetimeFigureOut">
              <a:rPr lang="en-US" smtClean="0"/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5385B-09AE-4E1E-ADB5-1639D8054D2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B48856-DEDC-4E1E-8BD2-4725F3FAF9BF}" type="datetimeFigureOut">
              <a:rPr lang="en-US" smtClean="0"/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C9634-6950-493B-A90A-23660C336D4E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B48856-DEDC-4E1E-8BD2-4725F3FAF9BF}" type="datetimeFigureOut">
              <a:rPr lang="en-US" smtClean="0"/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C9634-6950-493B-A90A-23660C336D4E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66613-28E3-444F-B5AF-9633FCE36661}" type="datetimeFigureOut">
              <a:rPr lang="en-US" smtClean="0"/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D38A3-0D29-40B0-B212-44E449B9DA3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581BEE-4171-4926-A23A-FC484633C7F9}" type="datetimeFigureOut">
              <a:rPr lang="en-US" smtClean="0"/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C57E49-E53A-4B96-9899-EEDD7CD7E2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DC1F4-4C54-45D8-9B78-7AD65B67A7A4}" type="datetimeFigureOut">
              <a:rPr lang="zh-HK" altLang="en-US" smtClean="0"/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115C-19E5-4B03-AE13-01360D1CAC83}" type="slidenum">
              <a:rPr lang="zh-HK" altLang="en-US" smtClean="0"/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75DD-23F6-46C0-BC84-006405FC13B8}" type="datetimeFigureOut">
              <a:rPr lang="zh-HK" altLang="en-US" smtClean="0"/>
            </a:fld>
            <a:endParaRPr lang="zh-HK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C31E-A51F-4B0C-A222-55A776800DC2}" type="slidenum">
              <a:rPr lang="zh-HK" altLang="en-US" smtClean="0"/>
            </a:fld>
            <a:endParaRPr lang="zh-HK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75DD-23F6-46C0-BC84-006405FC13B8}" type="datetimeFigureOut">
              <a:rPr lang="zh-HK" altLang="en-US" smtClean="0"/>
            </a:fld>
            <a:endParaRPr lang="zh-HK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C31E-A51F-4B0C-A222-55A776800DC2}" type="slidenum">
              <a:rPr lang="zh-HK" altLang="en-US" smtClean="0"/>
            </a:fld>
            <a:endParaRPr lang="zh-HK" altLang="en-US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75DD-23F6-46C0-BC84-006405FC13B8}" type="datetimeFigureOut">
              <a:rPr lang="zh-HK" altLang="en-US" smtClean="0"/>
            </a:fld>
            <a:endParaRPr lang="zh-HK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C31E-A51F-4B0C-A222-55A776800DC2}" type="slidenum">
              <a:rPr lang="zh-HK" altLang="en-US" smtClean="0"/>
            </a:fld>
            <a:endParaRPr lang="zh-HK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75DD-23F6-46C0-BC84-006405FC13B8}" type="datetimeFigureOut">
              <a:rPr lang="zh-HK" altLang="en-US" smtClean="0"/>
            </a:fld>
            <a:endParaRPr lang="zh-HK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C31E-A51F-4B0C-A222-55A776800DC2}" type="slidenum">
              <a:rPr lang="zh-HK" altLang="en-US" smtClean="0"/>
            </a:fld>
            <a:endParaRPr lang="zh-HK" altLang="en-US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75DD-23F6-46C0-BC84-006405FC13B8}" type="datetimeFigureOut">
              <a:rPr lang="zh-HK" altLang="en-US" smtClean="0"/>
            </a:fld>
            <a:endParaRPr lang="zh-HK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C31E-A51F-4B0C-A222-55A776800DC2}" type="slidenum">
              <a:rPr lang="zh-HK" altLang="en-US" smtClean="0"/>
            </a:fld>
            <a:endParaRPr lang="zh-HK" altLang="en-US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75DD-23F6-46C0-BC84-006405FC13B8}" type="datetimeFigureOut">
              <a:rPr lang="zh-HK" altLang="en-US" smtClean="0"/>
            </a:fld>
            <a:endParaRPr lang="zh-HK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C31E-A51F-4B0C-A222-55A776800DC2}" type="slidenum">
              <a:rPr lang="zh-HK" altLang="en-US" smtClean="0"/>
            </a:fld>
            <a:endParaRPr lang="zh-HK" altLang="en-US" dirty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75DD-23F6-46C0-BC84-006405FC13B8}" type="datetimeFigureOut">
              <a:rPr lang="zh-HK" altLang="en-US" smtClean="0"/>
            </a:fld>
            <a:endParaRPr lang="zh-HK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C31E-A51F-4B0C-A222-55A776800DC2}" type="slidenum">
              <a:rPr lang="zh-HK" altLang="en-US" smtClean="0"/>
            </a:fld>
            <a:endParaRPr lang="zh-HK" altLang="en-US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18A75DD-23F6-46C0-BC84-006405FC13B8}" type="datetimeFigureOut">
              <a:rPr lang="zh-HK" altLang="en-US" smtClean="0"/>
            </a:fld>
            <a:endParaRPr lang="zh-HK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HK" altLang="en-US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2AC31E-A51F-4B0C-A222-55A776800DC2}" type="slidenum">
              <a:rPr lang="zh-HK" altLang="en-US" smtClean="0">
                <a:solidFill>
                  <a:srgbClr val="637052"/>
                </a:solidFill>
              </a:rPr>
            </a:fld>
            <a:endParaRPr lang="zh-HK" altLang="en-US" dirty="0">
              <a:solidFill>
                <a:srgbClr val="637052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dirty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75DD-23F6-46C0-BC84-006405FC13B8}" type="datetimeFigureOut">
              <a:rPr lang="zh-HK" altLang="en-US" smtClean="0"/>
            </a:fld>
            <a:endParaRPr lang="zh-HK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C31E-A51F-4B0C-A222-55A776800DC2}" type="slidenum">
              <a:rPr lang="zh-HK" altLang="en-US" smtClean="0"/>
            </a:fld>
            <a:endParaRPr lang="zh-HK" altLang="en-US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75DD-23F6-46C0-BC84-006405FC13B8}" type="datetimeFigureOut">
              <a:rPr lang="zh-HK" altLang="en-US" smtClean="0"/>
            </a:fld>
            <a:endParaRPr lang="zh-HK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C31E-A51F-4B0C-A222-55A776800DC2}" type="slidenum">
              <a:rPr lang="zh-HK" altLang="en-US" smtClean="0"/>
            </a:fld>
            <a:endParaRPr lang="zh-HK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7" Type="http://schemas.openxmlformats.org/officeDocument/2006/relationships/theme" Target="../theme/theme10.xm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1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4.xml"/><Relationship Id="rId15" Type="http://schemas.openxmlformats.org/officeDocument/2006/relationships/theme" Target="../theme/theme13.xml"/><Relationship Id="rId14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11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1.xml"/><Relationship Id="rId8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74.xml"/><Relationship Id="rId18" Type="http://schemas.openxmlformats.org/officeDocument/2006/relationships/theme" Target="../theme/theme16.xml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73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9.xml"/><Relationship Id="rId23" Type="http://schemas.openxmlformats.org/officeDocument/2006/relationships/theme" Target="../theme/theme17.xml"/><Relationship Id="rId22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207.xml"/><Relationship Id="rId20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205.xml"/><Relationship Id="rId18" Type="http://schemas.openxmlformats.org/officeDocument/2006/relationships/slideLayout" Target="../slideLayouts/slideLayout204.xml"/><Relationship Id="rId17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7.xml"/><Relationship Id="rId8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10.xml"/><Relationship Id="rId12" Type="http://schemas.openxmlformats.org/officeDocument/2006/relationships/theme" Target="../theme/theme18.xml"/><Relationship Id="rId11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09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21.xml"/><Relationship Id="rId13" Type="http://schemas.openxmlformats.org/officeDocument/2006/relationships/theme" Target="../theme/theme19.xml"/><Relationship Id="rId12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0.xml"/><Relationship Id="rId8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33.xml"/><Relationship Id="rId12" Type="http://schemas.openxmlformats.org/officeDocument/2006/relationships/theme" Target="../theme/theme20.xml"/><Relationship Id="rId11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32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4.xml"/><Relationship Id="rId12" Type="http://schemas.openxmlformats.org/officeDocument/2006/relationships/theme" Target="../theme/theme21.xml"/><Relationship Id="rId11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43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2.xml"/><Relationship Id="rId8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5.xml"/><Relationship Id="rId14" Type="http://schemas.openxmlformats.org/officeDocument/2006/relationships/theme" Target="../theme/theme22.xml"/><Relationship Id="rId13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5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2" Type="http://schemas.openxmlformats.org/officeDocument/2006/relationships/theme" Target="../theme/theme5.xml"/><Relationship Id="rId31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3" Type="http://schemas.openxmlformats.org/officeDocument/2006/relationships/theme" Target="../theme/theme6.xml"/><Relationship Id="rId12" Type="http://schemas.openxmlformats.org/officeDocument/2006/relationships/image" Target="../media/image8.jpeg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4" Type="http://schemas.openxmlformats.org/officeDocument/2006/relationships/theme" Target="../theme/theme8.xml"/><Relationship Id="rId1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DC1F4-4C54-45D8-9B78-7AD65B67A7A4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C115C-19E5-4B03-AE13-01360D1CAC83}" type="slidenum">
              <a:rPr lang="zh-HK" altLang="en-US" smtClean="0"/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9642E-AD19-4D50-BD3F-22CC541458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BFBDE-3F12-4A4F-A666-69A0BCA7DEA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0442" y="1233199"/>
            <a:ext cx="8977511" cy="1073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444" y="2419639"/>
            <a:ext cx="8977509" cy="314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726" y="6199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E7736193-EDE3-4BB5-AE5F-E6E5472AB8B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86625" y="6199188"/>
            <a:ext cx="34099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96577" y="6199188"/>
            <a:ext cx="619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fld id="{1CC2C9B9-B4B7-45CC-A7EB-16F8BADE9045}" type="slidenum">
              <a:rPr lang="en-US" smtClean="0"/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33198" y="931857"/>
            <a:ext cx="10326946" cy="49963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5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53C08-3A7E-4798-B88A-45BCFE162EAF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E1A09-A948-4876-B901-A5E7467ED59A}" type="slidenum">
              <a:rPr lang="zh-HK" altLang="en-US" smtClean="0"/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CB6350D5-8B8B-4BCB-A86B-1578FFEB7939}" type="datetimeFigureOut">
              <a:rPr lang="zh-HK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PMingLiU" panose="02020500000000000000" pitchFamily="18" charset="-120"/>
                <a:cs typeface="+mn-cs"/>
              </a:rPr>
            </a:fld>
            <a:endParaRPr lang="zh-HK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HK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9435E51-0EFD-4314-B81C-B6F000E1C75C}" type="slidenum">
              <a:rPr lang="zh-HK" alt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PMingLiU" panose="02020500000000000000" pitchFamily="18" charset="-120"/>
                <a:cs typeface="+mn-cs"/>
              </a:rPr>
            </a:fld>
            <a:endParaRPr lang="zh-HK" alt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3" name="Rectangle 485"/>
          <p:cNvSpPr>
            <a:spLocks noChangeArrowheads="1"/>
          </p:cNvSpPr>
          <p:nvPr/>
        </p:nvSpPr>
        <p:spPr bwMode="gray">
          <a:xfrm>
            <a:off x="0" y="0"/>
            <a:ext cx="12192000" cy="1435100"/>
          </a:xfrm>
          <a:prstGeom prst="rect">
            <a:avLst/>
          </a:prstGeom>
          <a:gradFill rotWithShape="1">
            <a:gsLst>
              <a:gs pos="0">
                <a:schemeClr val="folHlink">
                  <a:alpha val="39999"/>
                </a:schemeClr>
              </a:gs>
              <a:gs pos="100000">
                <a:schemeClr val="folHlink">
                  <a:gamma/>
                  <a:tint val="0"/>
                  <a:invGamma/>
                  <a:alpha val="39999"/>
                </a:schemeClr>
              </a:gs>
            </a:gsLst>
            <a:lin ang="54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0" lang="zh-TW" altLang="en-US" sz="1800" b="1">
              <a:solidFill>
                <a:srgbClr val="1C1C1C"/>
              </a:solidFill>
              <a:latin typeface="Arial" panose="020B0604020202020204" pitchFamily="34" charset="0"/>
              <a:ea typeface="PMingLiU" panose="02020500000000000000" pitchFamily="18" charset="-120"/>
            </a:endParaRPr>
          </a:p>
        </p:txBody>
      </p:sp>
      <p:sp>
        <p:nvSpPr>
          <p:cNvPr id="1027" name="Oval 480"/>
          <p:cNvSpPr>
            <a:spLocks noChangeArrowheads="1"/>
          </p:cNvSpPr>
          <p:nvPr/>
        </p:nvSpPr>
        <p:spPr bwMode="gray">
          <a:xfrm>
            <a:off x="11082867" y="6394450"/>
            <a:ext cx="203200" cy="1524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0" lang="zh-TW" altLang="en-US" sz="1800" b="1">
              <a:solidFill>
                <a:srgbClr val="1C1C1C"/>
              </a:solidFill>
            </a:endParaRPr>
          </a:p>
        </p:txBody>
      </p:sp>
      <p:sp>
        <p:nvSpPr>
          <p:cNvPr id="1028" name="Oval 481"/>
          <p:cNvSpPr>
            <a:spLocks noChangeArrowheads="1"/>
          </p:cNvSpPr>
          <p:nvPr/>
        </p:nvSpPr>
        <p:spPr bwMode="gray">
          <a:xfrm>
            <a:off x="11402484" y="6392863"/>
            <a:ext cx="2032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0" lang="zh-TW" altLang="en-US" sz="1800" b="1">
              <a:solidFill>
                <a:srgbClr val="1C1C1C"/>
              </a:solidFill>
            </a:endParaRPr>
          </a:p>
        </p:txBody>
      </p:sp>
      <p:sp>
        <p:nvSpPr>
          <p:cNvPr id="1029" name="Oval 482"/>
          <p:cNvSpPr>
            <a:spLocks noChangeArrowheads="1"/>
          </p:cNvSpPr>
          <p:nvPr/>
        </p:nvSpPr>
        <p:spPr bwMode="gray">
          <a:xfrm>
            <a:off x="10447867" y="6394450"/>
            <a:ext cx="2032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0" lang="zh-TW" altLang="en-US" sz="1800" b="1">
              <a:solidFill>
                <a:srgbClr val="1C1C1C"/>
              </a:solidFill>
            </a:endParaRPr>
          </a:p>
        </p:txBody>
      </p:sp>
      <p:sp>
        <p:nvSpPr>
          <p:cNvPr id="1030" name="Oval 483"/>
          <p:cNvSpPr>
            <a:spLocks noChangeArrowheads="1"/>
          </p:cNvSpPr>
          <p:nvPr/>
        </p:nvSpPr>
        <p:spPr bwMode="gray">
          <a:xfrm>
            <a:off x="10767484" y="6392863"/>
            <a:ext cx="203200" cy="152400"/>
          </a:xfrm>
          <a:prstGeom prst="ellipse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0" lang="zh-TW" altLang="en-US" sz="1800" b="1">
              <a:solidFill>
                <a:srgbClr val="1C1C1C"/>
              </a:solidFill>
            </a:endParaRPr>
          </a:p>
        </p:txBody>
      </p:sp>
      <p:sp>
        <p:nvSpPr>
          <p:cNvPr id="10247" name="Rectangle 5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3287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32" name="Rectangle 306"/>
          <p:cNvSpPr>
            <a:spLocks noChangeArrowheads="1"/>
          </p:cNvSpPr>
          <p:nvPr/>
        </p:nvSpPr>
        <p:spPr bwMode="gray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CN" sz="140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1033" name="Rectangle 307"/>
          <p:cNvSpPr>
            <a:spLocks noChangeArrowheads="1"/>
          </p:cNvSpPr>
          <p:nvPr/>
        </p:nvSpPr>
        <p:spPr bwMode="gray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kumimoji="0" lang="zh-CN" altLang="en-US" sz="140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150954" name="Rectangle 426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kumimoji="0" sz="1400">
                <a:solidFill>
                  <a:srgbClr val="1C1C1C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0955" name="Rectangle 427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kumimoji="0" sz="1400">
                <a:solidFill>
                  <a:srgbClr val="1C1C1C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EF37AF6-D7F4-4008-BE68-8608B3D9D0B1}" type="slidenum">
              <a:rPr lang="zh-CN" altLang="en-US"/>
            </a:fld>
            <a:endParaRPr lang="en-US" altLang="zh-CN"/>
          </a:p>
        </p:txBody>
      </p:sp>
      <p:sp>
        <p:nvSpPr>
          <p:cNvPr id="1036" name="Rectangle 305"/>
          <p:cNvSpPr>
            <a:spLocks noChangeArrowheads="1"/>
          </p:cNvSpPr>
          <p:nvPr/>
        </p:nvSpPr>
        <p:spPr bwMode="gray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kumimoji="0" lang="en-US" altLang="zh-CN" sz="1400">
              <a:solidFill>
                <a:srgbClr val="1C1C1C"/>
              </a:solidFill>
              <a:ea typeface="宋体" panose="02010600030101010101" pitchFamily="2" charset="-122"/>
            </a:endParaRPr>
          </a:p>
        </p:txBody>
      </p:sp>
      <p:sp>
        <p:nvSpPr>
          <p:cNvPr id="150953" name="Rectangle 425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kumimoji="0" sz="1400">
                <a:solidFill>
                  <a:srgbClr val="1C1C1C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CE673366-19FE-43C8-8B93-306ECBA927A9}" type="datetime1">
              <a:rPr lang="zh-TW" altLang="en-US"/>
            </a:fld>
            <a:endParaRPr lang="en-US" altLang="zh-CN"/>
          </a:p>
        </p:txBody>
      </p:sp>
      <p:sp>
        <p:nvSpPr>
          <p:cNvPr id="10254" name="Rectangle 459"/>
          <p:cNvSpPr>
            <a:spLocks noGrp="1" noChangeArrowheads="1"/>
          </p:cNvSpPr>
          <p:nvPr>
            <p:ph type="title"/>
          </p:nvPr>
        </p:nvSpPr>
        <p:spPr bwMode="gray">
          <a:xfrm>
            <a:off x="311151" y="0"/>
            <a:ext cx="11582400" cy="1087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150996" name="Picture 468" descr="hab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gray">
          <a:xfrm rot="4625498">
            <a:off x="3124200" y="6187017"/>
            <a:ext cx="222250" cy="66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69"/>
          <p:cNvGrpSpPr/>
          <p:nvPr/>
        </p:nvGrpSpPr>
        <p:grpSpPr bwMode="auto">
          <a:xfrm rot="264869">
            <a:off x="220133" y="5657851"/>
            <a:ext cx="1049867" cy="352425"/>
            <a:chOff x="2044" y="2133"/>
            <a:chExt cx="1329" cy="596"/>
          </a:xfrm>
        </p:grpSpPr>
        <p:pic>
          <p:nvPicPr>
            <p:cNvPr id="10260" name="Picture 470" descr="haba"/>
            <p:cNvPicPr>
              <a:picLocks noChangeAspect="1" noChangeArrowheads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gray">
            <a:xfrm rot="4260956">
              <a:off x="2409" y="1772"/>
              <a:ext cx="592" cy="1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1" name="Freeform 471"/>
            <p:cNvSpPr/>
            <p:nvPr userDrawn="1"/>
          </p:nvSpPr>
          <p:spPr bwMode="gray">
            <a:xfrm rot="4245780">
              <a:off x="2418" y="1764"/>
              <a:ext cx="585" cy="1324"/>
            </a:xfrm>
            <a:custGeom>
              <a:avLst/>
              <a:gdLst>
                <a:gd name="T0" fmla="*/ 1 w 1137"/>
                <a:gd name="T1" fmla="*/ 1 h 2558"/>
                <a:gd name="T2" fmla="*/ 1 w 1137"/>
                <a:gd name="T3" fmla="*/ 1 h 2558"/>
                <a:gd name="T4" fmla="*/ 1 w 1137"/>
                <a:gd name="T5" fmla="*/ 1 h 2558"/>
                <a:gd name="T6" fmla="*/ 1 w 1137"/>
                <a:gd name="T7" fmla="*/ 1 h 2558"/>
                <a:gd name="T8" fmla="*/ 1 w 1137"/>
                <a:gd name="T9" fmla="*/ 1 h 2558"/>
                <a:gd name="T10" fmla="*/ 1 w 1137"/>
                <a:gd name="T11" fmla="*/ 1 h 2558"/>
                <a:gd name="T12" fmla="*/ 1 w 1137"/>
                <a:gd name="T13" fmla="*/ 1 h 2558"/>
                <a:gd name="T14" fmla="*/ 1 w 1137"/>
                <a:gd name="T15" fmla="*/ 1 h 2558"/>
                <a:gd name="T16" fmla="*/ 1 w 1137"/>
                <a:gd name="T17" fmla="*/ 1 h 2558"/>
                <a:gd name="T18" fmla="*/ 1 w 1137"/>
                <a:gd name="T19" fmla="*/ 1 h 2558"/>
                <a:gd name="T20" fmla="*/ 1 w 1137"/>
                <a:gd name="T21" fmla="*/ 1 h 2558"/>
                <a:gd name="T22" fmla="*/ 1 w 1137"/>
                <a:gd name="T23" fmla="*/ 1 h 2558"/>
                <a:gd name="T24" fmla="*/ 1 w 1137"/>
                <a:gd name="T25" fmla="*/ 1 h 2558"/>
                <a:gd name="T26" fmla="*/ 1 w 1137"/>
                <a:gd name="T27" fmla="*/ 1 h 2558"/>
                <a:gd name="T28" fmla="*/ 1 w 1137"/>
                <a:gd name="T29" fmla="*/ 1 h 2558"/>
                <a:gd name="T30" fmla="*/ 1 w 1137"/>
                <a:gd name="T31" fmla="*/ 1 h 2558"/>
                <a:gd name="T32" fmla="*/ 1 w 1137"/>
                <a:gd name="T33" fmla="*/ 1 h 2558"/>
                <a:gd name="T34" fmla="*/ 1 w 1137"/>
                <a:gd name="T35" fmla="*/ 1 h 2558"/>
                <a:gd name="T36" fmla="*/ 1 w 1137"/>
                <a:gd name="T37" fmla="*/ 1 h 2558"/>
                <a:gd name="T38" fmla="*/ 1 w 1137"/>
                <a:gd name="T39" fmla="*/ 1 h 2558"/>
                <a:gd name="T40" fmla="*/ 1 w 1137"/>
                <a:gd name="T41" fmla="*/ 1 h 2558"/>
                <a:gd name="T42" fmla="*/ 1 w 1137"/>
                <a:gd name="T43" fmla="*/ 1 h 2558"/>
                <a:gd name="T44" fmla="*/ 1 w 1137"/>
                <a:gd name="T45" fmla="*/ 1 h 2558"/>
                <a:gd name="T46" fmla="*/ 1 w 1137"/>
                <a:gd name="T47" fmla="*/ 1 h 2558"/>
                <a:gd name="T48" fmla="*/ 1 w 1137"/>
                <a:gd name="T49" fmla="*/ 1 h 2558"/>
                <a:gd name="T50" fmla="*/ 1 w 1137"/>
                <a:gd name="T51" fmla="*/ 1 h 2558"/>
                <a:gd name="T52" fmla="*/ 1 w 1137"/>
                <a:gd name="T53" fmla="*/ 1 h 2558"/>
                <a:gd name="T54" fmla="*/ 1 w 1137"/>
                <a:gd name="T55" fmla="*/ 1 h 2558"/>
                <a:gd name="T56" fmla="*/ 1 w 1137"/>
                <a:gd name="T57" fmla="*/ 1 h 2558"/>
                <a:gd name="T58" fmla="*/ 1 w 1137"/>
                <a:gd name="T59" fmla="*/ 1 h 2558"/>
                <a:gd name="T60" fmla="*/ 1 w 1137"/>
                <a:gd name="T61" fmla="*/ 1 h 2558"/>
                <a:gd name="T62" fmla="*/ 1 w 1137"/>
                <a:gd name="T63" fmla="*/ 1 h 2558"/>
                <a:gd name="T64" fmla="*/ 1 w 1137"/>
                <a:gd name="T65" fmla="*/ 1 h 2558"/>
                <a:gd name="T66" fmla="*/ 1 w 1137"/>
                <a:gd name="T67" fmla="*/ 1 h 2558"/>
                <a:gd name="T68" fmla="*/ 1 w 1137"/>
                <a:gd name="T69" fmla="*/ 1 h 2558"/>
                <a:gd name="T70" fmla="*/ 1 w 1137"/>
                <a:gd name="T71" fmla="*/ 1 h 2558"/>
                <a:gd name="T72" fmla="*/ 1 w 1137"/>
                <a:gd name="T73" fmla="*/ 1 h 2558"/>
                <a:gd name="T74" fmla="*/ 1 w 1137"/>
                <a:gd name="T75" fmla="*/ 1 h 2558"/>
                <a:gd name="T76" fmla="*/ 1 w 1137"/>
                <a:gd name="T77" fmla="*/ 1 h 2558"/>
                <a:gd name="T78" fmla="*/ 1 w 1137"/>
                <a:gd name="T79" fmla="*/ 1 h 2558"/>
                <a:gd name="T80" fmla="*/ 1 w 1137"/>
                <a:gd name="T81" fmla="*/ 1 h 2558"/>
                <a:gd name="T82" fmla="*/ 1 w 1137"/>
                <a:gd name="T83" fmla="*/ 1 h 2558"/>
                <a:gd name="T84" fmla="*/ 1 w 1137"/>
                <a:gd name="T85" fmla="*/ 1 h 2558"/>
                <a:gd name="T86" fmla="*/ 1 w 1137"/>
                <a:gd name="T87" fmla="*/ 1 h 2558"/>
                <a:gd name="T88" fmla="*/ 1 w 1137"/>
                <a:gd name="T89" fmla="*/ 1 h 2558"/>
                <a:gd name="T90" fmla="*/ 1 w 1137"/>
                <a:gd name="T91" fmla="*/ 1 h 2558"/>
                <a:gd name="T92" fmla="*/ 1 w 1137"/>
                <a:gd name="T93" fmla="*/ 1 h 2558"/>
                <a:gd name="T94" fmla="*/ 1 w 1137"/>
                <a:gd name="T95" fmla="*/ 1 h 2558"/>
                <a:gd name="T96" fmla="*/ 1 w 1137"/>
                <a:gd name="T97" fmla="*/ 1 h 2558"/>
                <a:gd name="T98" fmla="*/ 1 w 1137"/>
                <a:gd name="T99" fmla="*/ 1 h 2558"/>
                <a:gd name="T100" fmla="*/ 1 w 1137"/>
                <a:gd name="T101" fmla="*/ 1 h 2558"/>
                <a:gd name="T102" fmla="*/ 1 w 1137"/>
                <a:gd name="T103" fmla="*/ 1 h 2558"/>
                <a:gd name="T104" fmla="*/ 1 w 1137"/>
                <a:gd name="T105" fmla="*/ 1 h 25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37" h="2558">
                  <a:moveTo>
                    <a:pt x="525" y="0"/>
                  </a:moveTo>
                  <a:lnTo>
                    <a:pt x="520" y="86"/>
                  </a:lnTo>
                  <a:lnTo>
                    <a:pt x="511" y="233"/>
                  </a:lnTo>
                  <a:lnTo>
                    <a:pt x="490" y="311"/>
                  </a:lnTo>
                  <a:lnTo>
                    <a:pt x="457" y="380"/>
                  </a:lnTo>
                  <a:lnTo>
                    <a:pt x="385" y="446"/>
                  </a:lnTo>
                  <a:lnTo>
                    <a:pt x="286" y="530"/>
                  </a:lnTo>
                  <a:lnTo>
                    <a:pt x="214" y="626"/>
                  </a:lnTo>
                  <a:lnTo>
                    <a:pt x="171" y="691"/>
                  </a:lnTo>
                  <a:lnTo>
                    <a:pt x="154" y="695"/>
                  </a:lnTo>
                  <a:lnTo>
                    <a:pt x="153" y="722"/>
                  </a:lnTo>
                  <a:lnTo>
                    <a:pt x="141" y="727"/>
                  </a:lnTo>
                  <a:lnTo>
                    <a:pt x="135" y="757"/>
                  </a:lnTo>
                  <a:lnTo>
                    <a:pt x="120" y="764"/>
                  </a:lnTo>
                  <a:lnTo>
                    <a:pt x="114" y="790"/>
                  </a:lnTo>
                  <a:lnTo>
                    <a:pt x="97" y="806"/>
                  </a:lnTo>
                  <a:lnTo>
                    <a:pt x="94" y="838"/>
                  </a:lnTo>
                  <a:lnTo>
                    <a:pt x="81" y="848"/>
                  </a:lnTo>
                  <a:lnTo>
                    <a:pt x="78" y="872"/>
                  </a:lnTo>
                  <a:lnTo>
                    <a:pt x="70" y="874"/>
                  </a:lnTo>
                  <a:lnTo>
                    <a:pt x="66" y="910"/>
                  </a:lnTo>
                  <a:lnTo>
                    <a:pt x="57" y="926"/>
                  </a:lnTo>
                  <a:lnTo>
                    <a:pt x="57" y="949"/>
                  </a:lnTo>
                  <a:lnTo>
                    <a:pt x="43" y="959"/>
                  </a:lnTo>
                  <a:lnTo>
                    <a:pt x="45" y="986"/>
                  </a:lnTo>
                  <a:lnTo>
                    <a:pt x="34" y="1000"/>
                  </a:lnTo>
                  <a:lnTo>
                    <a:pt x="39" y="1031"/>
                  </a:lnTo>
                  <a:lnTo>
                    <a:pt x="30" y="1043"/>
                  </a:lnTo>
                  <a:lnTo>
                    <a:pt x="31" y="1066"/>
                  </a:lnTo>
                  <a:lnTo>
                    <a:pt x="22" y="1088"/>
                  </a:lnTo>
                  <a:lnTo>
                    <a:pt x="24" y="1133"/>
                  </a:lnTo>
                  <a:lnTo>
                    <a:pt x="15" y="1150"/>
                  </a:lnTo>
                  <a:lnTo>
                    <a:pt x="12" y="1172"/>
                  </a:lnTo>
                  <a:lnTo>
                    <a:pt x="13" y="1195"/>
                  </a:lnTo>
                  <a:lnTo>
                    <a:pt x="7" y="1216"/>
                  </a:lnTo>
                  <a:lnTo>
                    <a:pt x="4" y="1235"/>
                  </a:lnTo>
                  <a:lnTo>
                    <a:pt x="0" y="1258"/>
                  </a:lnTo>
                  <a:lnTo>
                    <a:pt x="9" y="1283"/>
                  </a:lnTo>
                  <a:lnTo>
                    <a:pt x="3" y="1316"/>
                  </a:lnTo>
                  <a:lnTo>
                    <a:pt x="9" y="1354"/>
                  </a:lnTo>
                  <a:lnTo>
                    <a:pt x="15" y="1379"/>
                  </a:lnTo>
                  <a:lnTo>
                    <a:pt x="7" y="1400"/>
                  </a:lnTo>
                  <a:lnTo>
                    <a:pt x="18" y="1421"/>
                  </a:lnTo>
                  <a:lnTo>
                    <a:pt x="19" y="1445"/>
                  </a:lnTo>
                  <a:lnTo>
                    <a:pt x="27" y="1480"/>
                  </a:lnTo>
                  <a:lnTo>
                    <a:pt x="30" y="1505"/>
                  </a:lnTo>
                  <a:lnTo>
                    <a:pt x="37" y="1525"/>
                  </a:lnTo>
                  <a:lnTo>
                    <a:pt x="33" y="1558"/>
                  </a:lnTo>
                  <a:lnTo>
                    <a:pt x="45" y="1574"/>
                  </a:lnTo>
                  <a:lnTo>
                    <a:pt x="43" y="1610"/>
                  </a:lnTo>
                  <a:lnTo>
                    <a:pt x="52" y="1625"/>
                  </a:lnTo>
                  <a:lnTo>
                    <a:pt x="55" y="1646"/>
                  </a:lnTo>
                  <a:lnTo>
                    <a:pt x="67" y="1654"/>
                  </a:lnTo>
                  <a:lnTo>
                    <a:pt x="67" y="1693"/>
                  </a:lnTo>
                  <a:lnTo>
                    <a:pt x="76" y="1702"/>
                  </a:lnTo>
                  <a:lnTo>
                    <a:pt x="88" y="1723"/>
                  </a:lnTo>
                  <a:lnTo>
                    <a:pt x="91" y="1751"/>
                  </a:lnTo>
                  <a:lnTo>
                    <a:pt x="109" y="1772"/>
                  </a:lnTo>
                  <a:lnTo>
                    <a:pt x="118" y="1802"/>
                  </a:lnTo>
                  <a:lnTo>
                    <a:pt x="133" y="1810"/>
                  </a:lnTo>
                  <a:lnTo>
                    <a:pt x="139" y="1838"/>
                  </a:lnTo>
                  <a:lnTo>
                    <a:pt x="156" y="1853"/>
                  </a:lnTo>
                  <a:lnTo>
                    <a:pt x="153" y="1874"/>
                  </a:lnTo>
                  <a:lnTo>
                    <a:pt x="171" y="1880"/>
                  </a:lnTo>
                  <a:lnTo>
                    <a:pt x="174" y="1913"/>
                  </a:lnTo>
                  <a:lnTo>
                    <a:pt x="184" y="1915"/>
                  </a:lnTo>
                  <a:lnTo>
                    <a:pt x="187" y="1933"/>
                  </a:lnTo>
                  <a:lnTo>
                    <a:pt x="205" y="1940"/>
                  </a:lnTo>
                  <a:lnTo>
                    <a:pt x="213" y="1964"/>
                  </a:lnTo>
                  <a:lnTo>
                    <a:pt x="231" y="1969"/>
                  </a:lnTo>
                  <a:lnTo>
                    <a:pt x="246" y="1990"/>
                  </a:lnTo>
                  <a:lnTo>
                    <a:pt x="262" y="1993"/>
                  </a:lnTo>
                  <a:lnTo>
                    <a:pt x="270" y="2011"/>
                  </a:lnTo>
                  <a:lnTo>
                    <a:pt x="289" y="2024"/>
                  </a:lnTo>
                  <a:lnTo>
                    <a:pt x="297" y="2047"/>
                  </a:lnTo>
                  <a:lnTo>
                    <a:pt x="318" y="2063"/>
                  </a:lnTo>
                  <a:lnTo>
                    <a:pt x="333" y="2081"/>
                  </a:lnTo>
                  <a:lnTo>
                    <a:pt x="348" y="2087"/>
                  </a:lnTo>
                  <a:lnTo>
                    <a:pt x="360" y="2108"/>
                  </a:lnTo>
                  <a:lnTo>
                    <a:pt x="369" y="2108"/>
                  </a:lnTo>
                  <a:lnTo>
                    <a:pt x="376" y="2125"/>
                  </a:lnTo>
                  <a:lnTo>
                    <a:pt x="399" y="2137"/>
                  </a:lnTo>
                  <a:lnTo>
                    <a:pt x="415" y="2162"/>
                  </a:lnTo>
                  <a:lnTo>
                    <a:pt x="430" y="2159"/>
                  </a:lnTo>
                  <a:lnTo>
                    <a:pt x="439" y="2174"/>
                  </a:lnTo>
                  <a:lnTo>
                    <a:pt x="444" y="2194"/>
                  </a:lnTo>
                  <a:lnTo>
                    <a:pt x="454" y="2192"/>
                  </a:lnTo>
                  <a:lnTo>
                    <a:pt x="469" y="2210"/>
                  </a:lnTo>
                  <a:lnTo>
                    <a:pt x="466" y="2225"/>
                  </a:lnTo>
                  <a:lnTo>
                    <a:pt x="484" y="2228"/>
                  </a:lnTo>
                  <a:lnTo>
                    <a:pt x="487" y="2252"/>
                  </a:lnTo>
                  <a:lnTo>
                    <a:pt x="492" y="2279"/>
                  </a:lnTo>
                  <a:lnTo>
                    <a:pt x="501" y="2293"/>
                  </a:lnTo>
                  <a:lnTo>
                    <a:pt x="502" y="2312"/>
                  </a:lnTo>
                  <a:lnTo>
                    <a:pt x="510" y="2329"/>
                  </a:lnTo>
                  <a:lnTo>
                    <a:pt x="507" y="2351"/>
                  </a:lnTo>
                  <a:lnTo>
                    <a:pt x="513" y="2362"/>
                  </a:lnTo>
                  <a:lnTo>
                    <a:pt x="511" y="2390"/>
                  </a:lnTo>
                  <a:lnTo>
                    <a:pt x="514" y="2420"/>
                  </a:lnTo>
                  <a:lnTo>
                    <a:pt x="520" y="2455"/>
                  </a:lnTo>
                  <a:lnTo>
                    <a:pt x="520" y="2501"/>
                  </a:lnTo>
                  <a:lnTo>
                    <a:pt x="523" y="2558"/>
                  </a:lnTo>
                  <a:lnTo>
                    <a:pt x="535" y="2548"/>
                  </a:lnTo>
                  <a:lnTo>
                    <a:pt x="541" y="2522"/>
                  </a:lnTo>
                  <a:lnTo>
                    <a:pt x="547" y="2482"/>
                  </a:lnTo>
                  <a:lnTo>
                    <a:pt x="555" y="2479"/>
                  </a:lnTo>
                  <a:lnTo>
                    <a:pt x="552" y="2458"/>
                  </a:lnTo>
                  <a:lnTo>
                    <a:pt x="558" y="2422"/>
                  </a:lnTo>
                  <a:lnTo>
                    <a:pt x="570" y="2419"/>
                  </a:lnTo>
                  <a:lnTo>
                    <a:pt x="567" y="2387"/>
                  </a:lnTo>
                  <a:lnTo>
                    <a:pt x="577" y="2390"/>
                  </a:lnTo>
                  <a:lnTo>
                    <a:pt x="576" y="2363"/>
                  </a:lnTo>
                  <a:lnTo>
                    <a:pt x="591" y="2363"/>
                  </a:lnTo>
                  <a:lnTo>
                    <a:pt x="586" y="2329"/>
                  </a:lnTo>
                  <a:lnTo>
                    <a:pt x="594" y="2308"/>
                  </a:lnTo>
                  <a:lnTo>
                    <a:pt x="601" y="2315"/>
                  </a:lnTo>
                  <a:lnTo>
                    <a:pt x="606" y="2276"/>
                  </a:lnTo>
                  <a:lnTo>
                    <a:pt x="616" y="2276"/>
                  </a:lnTo>
                  <a:lnTo>
                    <a:pt x="618" y="2251"/>
                  </a:lnTo>
                  <a:lnTo>
                    <a:pt x="625" y="2252"/>
                  </a:lnTo>
                  <a:lnTo>
                    <a:pt x="627" y="2230"/>
                  </a:lnTo>
                  <a:lnTo>
                    <a:pt x="642" y="2237"/>
                  </a:lnTo>
                  <a:lnTo>
                    <a:pt x="646" y="2222"/>
                  </a:lnTo>
                  <a:lnTo>
                    <a:pt x="654" y="2221"/>
                  </a:lnTo>
                  <a:lnTo>
                    <a:pt x="655" y="2192"/>
                  </a:lnTo>
                  <a:lnTo>
                    <a:pt x="672" y="2194"/>
                  </a:lnTo>
                  <a:lnTo>
                    <a:pt x="672" y="2176"/>
                  </a:lnTo>
                  <a:lnTo>
                    <a:pt x="682" y="2179"/>
                  </a:lnTo>
                  <a:lnTo>
                    <a:pt x="684" y="2158"/>
                  </a:lnTo>
                  <a:lnTo>
                    <a:pt x="700" y="2164"/>
                  </a:lnTo>
                  <a:lnTo>
                    <a:pt x="705" y="2140"/>
                  </a:lnTo>
                  <a:lnTo>
                    <a:pt x="720" y="2141"/>
                  </a:lnTo>
                  <a:lnTo>
                    <a:pt x="721" y="2119"/>
                  </a:lnTo>
                  <a:lnTo>
                    <a:pt x="738" y="2119"/>
                  </a:lnTo>
                  <a:lnTo>
                    <a:pt x="744" y="2102"/>
                  </a:lnTo>
                  <a:lnTo>
                    <a:pt x="756" y="2104"/>
                  </a:lnTo>
                  <a:lnTo>
                    <a:pt x="756" y="2084"/>
                  </a:lnTo>
                  <a:lnTo>
                    <a:pt x="775" y="2083"/>
                  </a:lnTo>
                  <a:lnTo>
                    <a:pt x="783" y="2065"/>
                  </a:lnTo>
                  <a:lnTo>
                    <a:pt x="798" y="2063"/>
                  </a:lnTo>
                  <a:lnTo>
                    <a:pt x="804" y="2048"/>
                  </a:lnTo>
                  <a:lnTo>
                    <a:pt x="819" y="2048"/>
                  </a:lnTo>
                  <a:lnTo>
                    <a:pt x="825" y="2038"/>
                  </a:lnTo>
                  <a:lnTo>
                    <a:pt x="835" y="2041"/>
                  </a:lnTo>
                  <a:lnTo>
                    <a:pt x="834" y="2020"/>
                  </a:lnTo>
                  <a:lnTo>
                    <a:pt x="852" y="2023"/>
                  </a:lnTo>
                  <a:lnTo>
                    <a:pt x="853" y="2005"/>
                  </a:lnTo>
                  <a:lnTo>
                    <a:pt x="868" y="2003"/>
                  </a:lnTo>
                  <a:lnTo>
                    <a:pt x="877" y="1984"/>
                  </a:lnTo>
                  <a:lnTo>
                    <a:pt x="891" y="1972"/>
                  </a:lnTo>
                  <a:lnTo>
                    <a:pt x="904" y="1972"/>
                  </a:lnTo>
                  <a:lnTo>
                    <a:pt x="912" y="1943"/>
                  </a:lnTo>
                  <a:lnTo>
                    <a:pt x="921" y="1933"/>
                  </a:lnTo>
                  <a:lnTo>
                    <a:pt x="940" y="1939"/>
                  </a:lnTo>
                  <a:lnTo>
                    <a:pt x="943" y="1912"/>
                  </a:lnTo>
                  <a:lnTo>
                    <a:pt x="955" y="1906"/>
                  </a:lnTo>
                  <a:lnTo>
                    <a:pt x="958" y="1886"/>
                  </a:lnTo>
                  <a:lnTo>
                    <a:pt x="984" y="1885"/>
                  </a:lnTo>
                  <a:lnTo>
                    <a:pt x="987" y="1852"/>
                  </a:lnTo>
                  <a:lnTo>
                    <a:pt x="1005" y="1844"/>
                  </a:lnTo>
                  <a:lnTo>
                    <a:pt x="1012" y="1826"/>
                  </a:lnTo>
                  <a:lnTo>
                    <a:pt x="1026" y="1825"/>
                  </a:lnTo>
                  <a:lnTo>
                    <a:pt x="1027" y="1796"/>
                  </a:lnTo>
                  <a:lnTo>
                    <a:pt x="1038" y="1796"/>
                  </a:lnTo>
                  <a:lnTo>
                    <a:pt x="1039" y="1780"/>
                  </a:lnTo>
                  <a:lnTo>
                    <a:pt x="1053" y="1769"/>
                  </a:lnTo>
                  <a:lnTo>
                    <a:pt x="1053" y="1753"/>
                  </a:lnTo>
                  <a:lnTo>
                    <a:pt x="1066" y="1735"/>
                  </a:lnTo>
                  <a:lnTo>
                    <a:pt x="1063" y="1702"/>
                  </a:lnTo>
                  <a:lnTo>
                    <a:pt x="1074" y="1693"/>
                  </a:lnTo>
                  <a:lnTo>
                    <a:pt x="1075" y="1655"/>
                  </a:lnTo>
                  <a:lnTo>
                    <a:pt x="1087" y="1649"/>
                  </a:lnTo>
                  <a:lnTo>
                    <a:pt x="1078" y="1625"/>
                  </a:lnTo>
                  <a:lnTo>
                    <a:pt x="1084" y="1612"/>
                  </a:lnTo>
                  <a:lnTo>
                    <a:pt x="1086" y="1582"/>
                  </a:lnTo>
                  <a:lnTo>
                    <a:pt x="1095" y="1582"/>
                  </a:lnTo>
                  <a:lnTo>
                    <a:pt x="1095" y="1553"/>
                  </a:lnTo>
                  <a:lnTo>
                    <a:pt x="1102" y="1541"/>
                  </a:lnTo>
                  <a:lnTo>
                    <a:pt x="1107" y="1501"/>
                  </a:lnTo>
                  <a:lnTo>
                    <a:pt x="1122" y="1474"/>
                  </a:lnTo>
                  <a:lnTo>
                    <a:pt x="1122" y="1448"/>
                  </a:lnTo>
                  <a:lnTo>
                    <a:pt x="1126" y="1400"/>
                  </a:lnTo>
                  <a:lnTo>
                    <a:pt x="1134" y="1385"/>
                  </a:lnTo>
                  <a:lnTo>
                    <a:pt x="1128" y="1367"/>
                  </a:lnTo>
                  <a:lnTo>
                    <a:pt x="1135" y="1340"/>
                  </a:lnTo>
                  <a:lnTo>
                    <a:pt x="1132" y="1322"/>
                  </a:lnTo>
                  <a:lnTo>
                    <a:pt x="1132" y="1304"/>
                  </a:lnTo>
                  <a:lnTo>
                    <a:pt x="1135" y="1282"/>
                  </a:lnTo>
                  <a:lnTo>
                    <a:pt x="1123" y="1273"/>
                  </a:lnTo>
                  <a:lnTo>
                    <a:pt x="1137" y="1249"/>
                  </a:lnTo>
                  <a:lnTo>
                    <a:pt x="1122" y="1241"/>
                  </a:lnTo>
                  <a:lnTo>
                    <a:pt x="1135" y="1216"/>
                  </a:lnTo>
                  <a:lnTo>
                    <a:pt x="1131" y="1193"/>
                  </a:lnTo>
                  <a:lnTo>
                    <a:pt x="1128" y="1187"/>
                  </a:lnTo>
                  <a:lnTo>
                    <a:pt x="1128" y="1162"/>
                  </a:lnTo>
                  <a:lnTo>
                    <a:pt x="1120" y="1152"/>
                  </a:lnTo>
                  <a:lnTo>
                    <a:pt x="1120" y="1130"/>
                  </a:lnTo>
                  <a:lnTo>
                    <a:pt x="1108" y="1118"/>
                  </a:lnTo>
                  <a:lnTo>
                    <a:pt x="1117" y="1094"/>
                  </a:lnTo>
                  <a:lnTo>
                    <a:pt x="1108" y="1086"/>
                  </a:lnTo>
                  <a:lnTo>
                    <a:pt x="1108" y="1053"/>
                  </a:lnTo>
                  <a:lnTo>
                    <a:pt x="1098" y="1049"/>
                  </a:lnTo>
                  <a:lnTo>
                    <a:pt x="1099" y="1019"/>
                  </a:lnTo>
                  <a:lnTo>
                    <a:pt x="1095" y="981"/>
                  </a:lnTo>
                  <a:lnTo>
                    <a:pt x="1081" y="983"/>
                  </a:lnTo>
                  <a:lnTo>
                    <a:pt x="1086" y="951"/>
                  </a:lnTo>
                  <a:lnTo>
                    <a:pt x="1077" y="933"/>
                  </a:lnTo>
                  <a:lnTo>
                    <a:pt x="1084" y="917"/>
                  </a:lnTo>
                  <a:lnTo>
                    <a:pt x="1072" y="906"/>
                  </a:lnTo>
                  <a:lnTo>
                    <a:pt x="1077" y="870"/>
                  </a:lnTo>
                  <a:lnTo>
                    <a:pt x="1068" y="858"/>
                  </a:lnTo>
                  <a:lnTo>
                    <a:pt x="1063" y="825"/>
                  </a:lnTo>
                  <a:lnTo>
                    <a:pt x="1054" y="816"/>
                  </a:lnTo>
                  <a:lnTo>
                    <a:pt x="1048" y="786"/>
                  </a:lnTo>
                  <a:lnTo>
                    <a:pt x="1041" y="783"/>
                  </a:lnTo>
                  <a:lnTo>
                    <a:pt x="1038" y="767"/>
                  </a:lnTo>
                  <a:lnTo>
                    <a:pt x="1024" y="759"/>
                  </a:lnTo>
                  <a:lnTo>
                    <a:pt x="1026" y="738"/>
                  </a:lnTo>
                  <a:lnTo>
                    <a:pt x="1014" y="737"/>
                  </a:lnTo>
                  <a:lnTo>
                    <a:pt x="1003" y="717"/>
                  </a:lnTo>
                  <a:lnTo>
                    <a:pt x="988" y="710"/>
                  </a:lnTo>
                  <a:lnTo>
                    <a:pt x="982" y="681"/>
                  </a:lnTo>
                  <a:lnTo>
                    <a:pt x="961" y="680"/>
                  </a:lnTo>
                  <a:lnTo>
                    <a:pt x="958" y="654"/>
                  </a:lnTo>
                  <a:lnTo>
                    <a:pt x="946" y="656"/>
                  </a:lnTo>
                  <a:lnTo>
                    <a:pt x="939" y="624"/>
                  </a:lnTo>
                  <a:lnTo>
                    <a:pt x="924" y="629"/>
                  </a:lnTo>
                  <a:lnTo>
                    <a:pt x="907" y="614"/>
                  </a:lnTo>
                  <a:lnTo>
                    <a:pt x="907" y="588"/>
                  </a:lnTo>
                  <a:lnTo>
                    <a:pt x="892" y="591"/>
                  </a:lnTo>
                  <a:lnTo>
                    <a:pt x="870" y="561"/>
                  </a:lnTo>
                  <a:lnTo>
                    <a:pt x="853" y="563"/>
                  </a:lnTo>
                  <a:lnTo>
                    <a:pt x="849" y="536"/>
                  </a:lnTo>
                  <a:lnTo>
                    <a:pt x="835" y="534"/>
                  </a:lnTo>
                  <a:lnTo>
                    <a:pt x="828" y="516"/>
                  </a:lnTo>
                  <a:lnTo>
                    <a:pt x="802" y="522"/>
                  </a:lnTo>
                  <a:lnTo>
                    <a:pt x="807" y="512"/>
                  </a:lnTo>
                  <a:lnTo>
                    <a:pt x="799" y="495"/>
                  </a:lnTo>
                  <a:lnTo>
                    <a:pt x="784" y="497"/>
                  </a:lnTo>
                  <a:lnTo>
                    <a:pt x="780" y="479"/>
                  </a:lnTo>
                  <a:lnTo>
                    <a:pt x="754" y="480"/>
                  </a:lnTo>
                  <a:lnTo>
                    <a:pt x="756" y="461"/>
                  </a:lnTo>
                  <a:lnTo>
                    <a:pt x="721" y="441"/>
                  </a:lnTo>
                  <a:lnTo>
                    <a:pt x="720" y="423"/>
                  </a:lnTo>
                  <a:lnTo>
                    <a:pt x="703" y="416"/>
                  </a:lnTo>
                  <a:lnTo>
                    <a:pt x="700" y="405"/>
                  </a:lnTo>
                  <a:lnTo>
                    <a:pt x="682" y="402"/>
                  </a:lnTo>
                  <a:lnTo>
                    <a:pt x="685" y="384"/>
                  </a:lnTo>
                  <a:lnTo>
                    <a:pt x="658" y="369"/>
                  </a:lnTo>
                  <a:lnTo>
                    <a:pt x="655" y="356"/>
                  </a:lnTo>
                  <a:lnTo>
                    <a:pt x="645" y="330"/>
                  </a:lnTo>
                  <a:lnTo>
                    <a:pt x="625" y="321"/>
                  </a:lnTo>
                  <a:lnTo>
                    <a:pt x="618" y="287"/>
                  </a:lnTo>
                  <a:lnTo>
                    <a:pt x="606" y="285"/>
                  </a:lnTo>
                  <a:lnTo>
                    <a:pt x="603" y="248"/>
                  </a:lnTo>
                  <a:lnTo>
                    <a:pt x="592" y="246"/>
                  </a:lnTo>
                  <a:lnTo>
                    <a:pt x="586" y="201"/>
                  </a:lnTo>
                  <a:lnTo>
                    <a:pt x="577" y="189"/>
                  </a:lnTo>
                  <a:lnTo>
                    <a:pt x="570" y="167"/>
                  </a:lnTo>
                  <a:lnTo>
                    <a:pt x="570" y="141"/>
                  </a:lnTo>
                  <a:lnTo>
                    <a:pt x="556" y="137"/>
                  </a:lnTo>
                  <a:lnTo>
                    <a:pt x="562" y="111"/>
                  </a:lnTo>
                  <a:lnTo>
                    <a:pt x="552" y="102"/>
                  </a:lnTo>
                  <a:lnTo>
                    <a:pt x="550" y="81"/>
                  </a:lnTo>
                  <a:lnTo>
                    <a:pt x="538" y="24"/>
                  </a:lnTo>
                  <a:lnTo>
                    <a:pt x="52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alpha val="70000"/>
                  </a:schemeClr>
                </a:gs>
                <a:gs pos="100000">
                  <a:schemeClr val="hlink">
                    <a:alpha val="7000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HK" altLang="en-US" sz="1800"/>
            </a:p>
          </p:txBody>
        </p:sp>
      </p:grpSp>
      <p:grpSp>
        <p:nvGrpSpPr>
          <p:cNvPr id="3" name="Group 472"/>
          <p:cNvGrpSpPr/>
          <p:nvPr/>
        </p:nvGrpSpPr>
        <p:grpSpPr bwMode="auto">
          <a:xfrm rot="1366339" flipV="1">
            <a:off x="1428752" y="5967413"/>
            <a:ext cx="867833" cy="292100"/>
            <a:chOff x="2044" y="2133"/>
            <a:chExt cx="1329" cy="596"/>
          </a:xfrm>
        </p:grpSpPr>
        <p:pic>
          <p:nvPicPr>
            <p:cNvPr id="10258" name="Picture 473" descr="haba"/>
            <p:cNvPicPr>
              <a:picLocks noChangeAspect="1" noChangeArrowheads="1"/>
            </p:cNvPicPr>
            <p:nvPr userDrawn="1"/>
          </p:nvPicPr>
          <p:blipFill>
            <a:blip r:embed="rId17"/>
            <a:srcRect/>
            <a:stretch>
              <a:fillRect/>
            </a:stretch>
          </p:blipFill>
          <p:spPr bwMode="gray">
            <a:xfrm rot="4260956">
              <a:off x="2409" y="1772"/>
              <a:ext cx="592" cy="1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9" name="Freeform 474"/>
            <p:cNvSpPr/>
            <p:nvPr userDrawn="1"/>
          </p:nvSpPr>
          <p:spPr bwMode="gray">
            <a:xfrm rot="4245780">
              <a:off x="2410" y="1770"/>
              <a:ext cx="583" cy="1323"/>
            </a:xfrm>
            <a:custGeom>
              <a:avLst/>
              <a:gdLst>
                <a:gd name="T0" fmla="*/ 1 w 1137"/>
                <a:gd name="T1" fmla="*/ 1 h 2558"/>
                <a:gd name="T2" fmla="*/ 1 w 1137"/>
                <a:gd name="T3" fmla="*/ 1 h 2558"/>
                <a:gd name="T4" fmla="*/ 1 w 1137"/>
                <a:gd name="T5" fmla="*/ 1 h 2558"/>
                <a:gd name="T6" fmla="*/ 1 w 1137"/>
                <a:gd name="T7" fmla="*/ 1 h 2558"/>
                <a:gd name="T8" fmla="*/ 1 w 1137"/>
                <a:gd name="T9" fmla="*/ 1 h 2558"/>
                <a:gd name="T10" fmla="*/ 1 w 1137"/>
                <a:gd name="T11" fmla="*/ 1 h 2558"/>
                <a:gd name="T12" fmla="*/ 1 w 1137"/>
                <a:gd name="T13" fmla="*/ 1 h 2558"/>
                <a:gd name="T14" fmla="*/ 1 w 1137"/>
                <a:gd name="T15" fmla="*/ 1 h 2558"/>
                <a:gd name="T16" fmla="*/ 1 w 1137"/>
                <a:gd name="T17" fmla="*/ 1 h 2558"/>
                <a:gd name="T18" fmla="*/ 1 w 1137"/>
                <a:gd name="T19" fmla="*/ 1 h 2558"/>
                <a:gd name="T20" fmla="*/ 1 w 1137"/>
                <a:gd name="T21" fmla="*/ 1 h 2558"/>
                <a:gd name="T22" fmla="*/ 1 w 1137"/>
                <a:gd name="T23" fmla="*/ 1 h 2558"/>
                <a:gd name="T24" fmla="*/ 1 w 1137"/>
                <a:gd name="T25" fmla="*/ 1 h 2558"/>
                <a:gd name="T26" fmla="*/ 1 w 1137"/>
                <a:gd name="T27" fmla="*/ 1 h 2558"/>
                <a:gd name="T28" fmla="*/ 1 w 1137"/>
                <a:gd name="T29" fmla="*/ 1 h 2558"/>
                <a:gd name="T30" fmla="*/ 1 w 1137"/>
                <a:gd name="T31" fmla="*/ 1 h 2558"/>
                <a:gd name="T32" fmla="*/ 1 w 1137"/>
                <a:gd name="T33" fmla="*/ 1 h 2558"/>
                <a:gd name="T34" fmla="*/ 1 w 1137"/>
                <a:gd name="T35" fmla="*/ 1 h 2558"/>
                <a:gd name="T36" fmla="*/ 1 w 1137"/>
                <a:gd name="T37" fmla="*/ 1 h 2558"/>
                <a:gd name="T38" fmla="*/ 1 w 1137"/>
                <a:gd name="T39" fmla="*/ 1 h 2558"/>
                <a:gd name="T40" fmla="*/ 1 w 1137"/>
                <a:gd name="T41" fmla="*/ 1 h 2558"/>
                <a:gd name="T42" fmla="*/ 1 w 1137"/>
                <a:gd name="T43" fmla="*/ 1 h 2558"/>
                <a:gd name="T44" fmla="*/ 1 w 1137"/>
                <a:gd name="T45" fmla="*/ 1 h 2558"/>
                <a:gd name="T46" fmla="*/ 1 w 1137"/>
                <a:gd name="T47" fmla="*/ 1 h 2558"/>
                <a:gd name="T48" fmla="*/ 1 w 1137"/>
                <a:gd name="T49" fmla="*/ 1 h 2558"/>
                <a:gd name="T50" fmla="*/ 1 w 1137"/>
                <a:gd name="T51" fmla="*/ 1 h 2558"/>
                <a:gd name="T52" fmla="*/ 1 w 1137"/>
                <a:gd name="T53" fmla="*/ 1 h 2558"/>
                <a:gd name="T54" fmla="*/ 1 w 1137"/>
                <a:gd name="T55" fmla="*/ 1 h 2558"/>
                <a:gd name="T56" fmla="*/ 1 w 1137"/>
                <a:gd name="T57" fmla="*/ 1 h 2558"/>
                <a:gd name="T58" fmla="*/ 1 w 1137"/>
                <a:gd name="T59" fmla="*/ 1 h 2558"/>
                <a:gd name="T60" fmla="*/ 1 w 1137"/>
                <a:gd name="T61" fmla="*/ 1 h 2558"/>
                <a:gd name="T62" fmla="*/ 1 w 1137"/>
                <a:gd name="T63" fmla="*/ 1 h 2558"/>
                <a:gd name="T64" fmla="*/ 1 w 1137"/>
                <a:gd name="T65" fmla="*/ 1 h 2558"/>
                <a:gd name="T66" fmla="*/ 1 w 1137"/>
                <a:gd name="T67" fmla="*/ 1 h 2558"/>
                <a:gd name="T68" fmla="*/ 1 w 1137"/>
                <a:gd name="T69" fmla="*/ 1 h 2558"/>
                <a:gd name="T70" fmla="*/ 1 w 1137"/>
                <a:gd name="T71" fmla="*/ 1 h 2558"/>
                <a:gd name="T72" fmla="*/ 1 w 1137"/>
                <a:gd name="T73" fmla="*/ 1 h 2558"/>
                <a:gd name="T74" fmla="*/ 1 w 1137"/>
                <a:gd name="T75" fmla="*/ 1 h 2558"/>
                <a:gd name="T76" fmla="*/ 1 w 1137"/>
                <a:gd name="T77" fmla="*/ 1 h 2558"/>
                <a:gd name="T78" fmla="*/ 1 w 1137"/>
                <a:gd name="T79" fmla="*/ 1 h 2558"/>
                <a:gd name="T80" fmla="*/ 1 w 1137"/>
                <a:gd name="T81" fmla="*/ 1 h 2558"/>
                <a:gd name="T82" fmla="*/ 1 w 1137"/>
                <a:gd name="T83" fmla="*/ 1 h 2558"/>
                <a:gd name="T84" fmla="*/ 1 w 1137"/>
                <a:gd name="T85" fmla="*/ 1 h 2558"/>
                <a:gd name="T86" fmla="*/ 1 w 1137"/>
                <a:gd name="T87" fmla="*/ 1 h 2558"/>
                <a:gd name="T88" fmla="*/ 1 w 1137"/>
                <a:gd name="T89" fmla="*/ 1 h 2558"/>
                <a:gd name="T90" fmla="*/ 1 w 1137"/>
                <a:gd name="T91" fmla="*/ 1 h 2558"/>
                <a:gd name="T92" fmla="*/ 1 w 1137"/>
                <a:gd name="T93" fmla="*/ 1 h 2558"/>
                <a:gd name="T94" fmla="*/ 1 w 1137"/>
                <a:gd name="T95" fmla="*/ 1 h 2558"/>
                <a:gd name="T96" fmla="*/ 1 w 1137"/>
                <a:gd name="T97" fmla="*/ 1 h 2558"/>
                <a:gd name="T98" fmla="*/ 1 w 1137"/>
                <a:gd name="T99" fmla="*/ 1 h 2558"/>
                <a:gd name="T100" fmla="*/ 1 w 1137"/>
                <a:gd name="T101" fmla="*/ 1 h 2558"/>
                <a:gd name="T102" fmla="*/ 1 w 1137"/>
                <a:gd name="T103" fmla="*/ 1 h 2558"/>
                <a:gd name="T104" fmla="*/ 1 w 1137"/>
                <a:gd name="T105" fmla="*/ 1 h 25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37" h="2558">
                  <a:moveTo>
                    <a:pt x="525" y="0"/>
                  </a:moveTo>
                  <a:lnTo>
                    <a:pt x="520" y="86"/>
                  </a:lnTo>
                  <a:lnTo>
                    <a:pt x="511" y="233"/>
                  </a:lnTo>
                  <a:lnTo>
                    <a:pt x="490" y="311"/>
                  </a:lnTo>
                  <a:lnTo>
                    <a:pt x="457" y="380"/>
                  </a:lnTo>
                  <a:lnTo>
                    <a:pt x="385" y="446"/>
                  </a:lnTo>
                  <a:lnTo>
                    <a:pt x="286" y="530"/>
                  </a:lnTo>
                  <a:lnTo>
                    <a:pt x="214" y="626"/>
                  </a:lnTo>
                  <a:lnTo>
                    <a:pt x="171" y="691"/>
                  </a:lnTo>
                  <a:lnTo>
                    <a:pt x="154" y="695"/>
                  </a:lnTo>
                  <a:lnTo>
                    <a:pt x="153" y="722"/>
                  </a:lnTo>
                  <a:lnTo>
                    <a:pt x="141" y="727"/>
                  </a:lnTo>
                  <a:lnTo>
                    <a:pt x="135" y="757"/>
                  </a:lnTo>
                  <a:lnTo>
                    <a:pt x="120" y="764"/>
                  </a:lnTo>
                  <a:lnTo>
                    <a:pt x="114" y="790"/>
                  </a:lnTo>
                  <a:lnTo>
                    <a:pt x="97" y="806"/>
                  </a:lnTo>
                  <a:lnTo>
                    <a:pt x="94" y="838"/>
                  </a:lnTo>
                  <a:lnTo>
                    <a:pt x="81" y="848"/>
                  </a:lnTo>
                  <a:lnTo>
                    <a:pt x="78" y="872"/>
                  </a:lnTo>
                  <a:lnTo>
                    <a:pt x="70" y="874"/>
                  </a:lnTo>
                  <a:lnTo>
                    <a:pt x="66" y="910"/>
                  </a:lnTo>
                  <a:lnTo>
                    <a:pt x="57" y="926"/>
                  </a:lnTo>
                  <a:lnTo>
                    <a:pt x="57" y="949"/>
                  </a:lnTo>
                  <a:lnTo>
                    <a:pt x="43" y="959"/>
                  </a:lnTo>
                  <a:lnTo>
                    <a:pt x="45" y="986"/>
                  </a:lnTo>
                  <a:lnTo>
                    <a:pt x="34" y="1000"/>
                  </a:lnTo>
                  <a:lnTo>
                    <a:pt x="39" y="1031"/>
                  </a:lnTo>
                  <a:lnTo>
                    <a:pt x="30" y="1043"/>
                  </a:lnTo>
                  <a:lnTo>
                    <a:pt x="31" y="1066"/>
                  </a:lnTo>
                  <a:lnTo>
                    <a:pt x="22" y="1088"/>
                  </a:lnTo>
                  <a:lnTo>
                    <a:pt x="24" y="1133"/>
                  </a:lnTo>
                  <a:lnTo>
                    <a:pt x="15" y="1150"/>
                  </a:lnTo>
                  <a:lnTo>
                    <a:pt x="12" y="1172"/>
                  </a:lnTo>
                  <a:lnTo>
                    <a:pt x="13" y="1195"/>
                  </a:lnTo>
                  <a:lnTo>
                    <a:pt x="7" y="1216"/>
                  </a:lnTo>
                  <a:lnTo>
                    <a:pt x="4" y="1235"/>
                  </a:lnTo>
                  <a:lnTo>
                    <a:pt x="0" y="1258"/>
                  </a:lnTo>
                  <a:lnTo>
                    <a:pt x="9" y="1283"/>
                  </a:lnTo>
                  <a:lnTo>
                    <a:pt x="3" y="1316"/>
                  </a:lnTo>
                  <a:lnTo>
                    <a:pt x="9" y="1354"/>
                  </a:lnTo>
                  <a:lnTo>
                    <a:pt x="15" y="1379"/>
                  </a:lnTo>
                  <a:lnTo>
                    <a:pt x="7" y="1400"/>
                  </a:lnTo>
                  <a:lnTo>
                    <a:pt x="18" y="1421"/>
                  </a:lnTo>
                  <a:lnTo>
                    <a:pt x="19" y="1445"/>
                  </a:lnTo>
                  <a:lnTo>
                    <a:pt x="27" y="1480"/>
                  </a:lnTo>
                  <a:lnTo>
                    <a:pt x="30" y="1505"/>
                  </a:lnTo>
                  <a:lnTo>
                    <a:pt x="37" y="1525"/>
                  </a:lnTo>
                  <a:lnTo>
                    <a:pt x="33" y="1558"/>
                  </a:lnTo>
                  <a:lnTo>
                    <a:pt x="45" y="1574"/>
                  </a:lnTo>
                  <a:lnTo>
                    <a:pt x="43" y="1610"/>
                  </a:lnTo>
                  <a:lnTo>
                    <a:pt x="52" y="1625"/>
                  </a:lnTo>
                  <a:lnTo>
                    <a:pt x="55" y="1646"/>
                  </a:lnTo>
                  <a:lnTo>
                    <a:pt x="67" y="1654"/>
                  </a:lnTo>
                  <a:lnTo>
                    <a:pt x="67" y="1693"/>
                  </a:lnTo>
                  <a:lnTo>
                    <a:pt x="76" y="1702"/>
                  </a:lnTo>
                  <a:lnTo>
                    <a:pt x="88" y="1723"/>
                  </a:lnTo>
                  <a:lnTo>
                    <a:pt x="91" y="1751"/>
                  </a:lnTo>
                  <a:lnTo>
                    <a:pt x="109" y="1772"/>
                  </a:lnTo>
                  <a:lnTo>
                    <a:pt x="118" y="1802"/>
                  </a:lnTo>
                  <a:lnTo>
                    <a:pt x="133" y="1810"/>
                  </a:lnTo>
                  <a:lnTo>
                    <a:pt x="139" y="1838"/>
                  </a:lnTo>
                  <a:lnTo>
                    <a:pt x="156" y="1853"/>
                  </a:lnTo>
                  <a:lnTo>
                    <a:pt x="153" y="1874"/>
                  </a:lnTo>
                  <a:lnTo>
                    <a:pt x="171" y="1880"/>
                  </a:lnTo>
                  <a:lnTo>
                    <a:pt x="174" y="1913"/>
                  </a:lnTo>
                  <a:lnTo>
                    <a:pt x="184" y="1915"/>
                  </a:lnTo>
                  <a:lnTo>
                    <a:pt x="187" y="1933"/>
                  </a:lnTo>
                  <a:lnTo>
                    <a:pt x="205" y="1940"/>
                  </a:lnTo>
                  <a:lnTo>
                    <a:pt x="213" y="1964"/>
                  </a:lnTo>
                  <a:lnTo>
                    <a:pt x="231" y="1969"/>
                  </a:lnTo>
                  <a:lnTo>
                    <a:pt x="246" y="1990"/>
                  </a:lnTo>
                  <a:lnTo>
                    <a:pt x="262" y="1993"/>
                  </a:lnTo>
                  <a:lnTo>
                    <a:pt x="270" y="2011"/>
                  </a:lnTo>
                  <a:lnTo>
                    <a:pt x="289" y="2024"/>
                  </a:lnTo>
                  <a:lnTo>
                    <a:pt x="297" y="2047"/>
                  </a:lnTo>
                  <a:lnTo>
                    <a:pt x="318" y="2063"/>
                  </a:lnTo>
                  <a:lnTo>
                    <a:pt x="333" y="2081"/>
                  </a:lnTo>
                  <a:lnTo>
                    <a:pt x="348" y="2087"/>
                  </a:lnTo>
                  <a:lnTo>
                    <a:pt x="360" y="2108"/>
                  </a:lnTo>
                  <a:lnTo>
                    <a:pt x="369" y="2108"/>
                  </a:lnTo>
                  <a:lnTo>
                    <a:pt x="376" y="2125"/>
                  </a:lnTo>
                  <a:lnTo>
                    <a:pt x="399" y="2137"/>
                  </a:lnTo>
                  <a:lnTo>
                    <a:pt x="415" y="2162"/>
                  </a:lnTo>
                  <a:lnTo>
                    <a:pt x="430" y="2159"/>
                  </a:lnTo>
                  <a:lnTo>
                    <a:pt x="439" y="2174"/>
                  </a:lnTo>
                  <a:lnTo>
                    <a:pt x="444" y="2194"/>
                  </a:lnTo>
                  <a:lnTo>
                    <a:pt x="454" y="2192"/>
                  </a:lnTo>
                  <a:lnTo>
                    <a:pt x="469" y="2210"/>
                  </a:lnTo>
                  <a:lnTo>
                    <a:pt x="466" y="2225"/>
                  </a:lnTo>
                  <a:lnTo>
                    <a:pt x="484" y="2228"/>
                  </a:lnTo>
                  <a:lnTo>
                    <a:pt x="487" y="2252"/>
                  </a:lnTo>
                  <a:lnTo>
                    <a:pt x="492" y="2279"/>
                  </a:lnTo>
                  <a:lnTo>
                    <a:pt x="501" y="2293"/>
                  </a:lnTo>
                  <a:lnTo>
                    <a:pt x="502" y="2312"/>
                  </a:lnTo>
                  <a:lnTo>
                    <a:pt x="510" y="2329"/>
                  </a:lnTo>
                  <a:lnTo>
                    <a:pt x="507" y="2351"/>
                  </a:lnTo>
                  <a:lnTo>
                    <a:pt x="513" y="2362"/>
                  </a:lnTo>
                  <a:lnTo>
                    <a:pt x="511" y="2390"/>
                  </a:lnTo>
                  <a:lnTo>
                    <a:pt x="514" y="2420"/>
                  </a:lnTo>
                  <a:lnTo>
                    <a:pt x="520" y="2455"/>
                  </a:lnTo>
                  <a:lnTo>
                    <a:pt x="520" y="2501"/>
                  </a:lnTo>
                  <a:lnTo>
                    <a:pt x="523" y="2558"/>
                  </a:lnTo>
                  <a:lnTo>
                    <a:pt x="535" y="2548"/>
                  </a:lnTo>
                  <a:lnTo>
                    <a:pt x="541" y="2522"/>
                  </a:lnTo>
                  <a:lnTo>
                    <a:pt x="547" y="2482"/>
                  </a:lnTo>
                  <a:lnTo>
                    <a:pt x="555" y="2479"/>
                  </a:lnTo>
                  <a:lnTo>
                    <a:pt x="552" y="2458"/>
                  </a:lnTo>
                  <a:lnTo>
                    <a:pt x="558" y="2422"/>
                  </a:lnTo>
                  <a:lnTo>
                    <a:pt x="570" y="2419"/>
                  </a:lnTo>
                  <a:lnTo>
                    <a:pt x="567" y="2387"/>
                  </a:lnTo>
                  <a:lnTo>
                    <a:pt x="577" y="2390"/>
                  </a:lnTo>
                  <a:lnTo>
                    <a:pt x="576" y="2363"/>
                  </a:lnTo>
                  <a:lnTo>
                    <a:pt x="591" y="2363"/>
                  </a:lnTo>
                  <a:lnTo>
                    <a:pt x="586" y="2329"/>
                  </a:lnTo>
                  <a:lnTo>
                    <a:pt x="594" y="2308"/>
                  </a:lnTo>
                  <a:lnTo>
                    <a:pt x="601" y="2315"/>
                  </a:lnTo>
                  <a:lnTo>
                    <a:pt x="606" y="2276"/>
                  </a:lnTo>
                  <a:lnTo>
                    <a:pt x="616" y="2276"/>
                  </a:lnTo>
                  <a:lnTo>
                    <a:pt x="618" y="2251"/>
                  </a:lnTo>
                  <a:lnTo>
                    <a:pt x="625" y="2252"/>
                  </a:lnTo>
                  <a:lnTo>
                    <a:pt x="627" y="2230"/>
                  </a:lnTo>
                  <a:lnTo>
                    <a:pt x="642" y="2237"/>
                  </a:lnTo>
                  <a:lnTo>
                    <a:pt x="646" y="2222"/>
                  </a:lnTo>
                  <a:lnTo>
                    <a:pt x="654" y="2221"/>
                  </a:lnTo>
                  <a:lnTo>
                    <a:pt x="655" y="2192"/>
                  </a:lnTo>
                  <a:lnTo>
                    <a:pt x="672" y="2194"/>
                  </a:lnTo>
                  <a:lnTo>
                    <a:pt x="672" y="2176"/>
                  </a:lnTo>
                  <a:lnTo>
                    <a:pt x="682" y="2179"/>
                  </a:lnTo>
                  <a:lnTo>
                    <a:pt x="684" y="2158"/>
                  </a:lnTo>
                  <a:lnTo>
                    <a:pt x="700" y="2164"/>
                  </a:lnTo>
                  <a:lnTo>
                    <a:pt x="705" y="2140"/>
                  </a:lnTo>
                  <a:lnTo>
                    <a:pt x="720" y="2141"/>
                  </a:lnTo>
                  <a:lnTo>
                    <a:pt x="721" y="2119"/>
                  </a:lnTo>
                  <a:lnTo>
                    <a:pt x="738" y="2119"/>
                  </a:lnTo>
                  <a:lnTo>
                    <a:pt x="744" y="2102"/>
                  </a:lnTo>
                  <a:lnTo>
                    <a:pt x="756" y="2104"/>
                  </a:lnTo>
                  <a:lnTo>
                    <a:pt x="756" y="2084"/>
                  </a:lnTo>
                  <a:lnTo>
                    <a:pt x="775" y="2083"/>
                  </a:lnTo>
                  <a:lnTo>
                    <a:pt x="783" y="2065"/>
                  </a:lnTo>
                  <a:lnTo>
                    <a:pt x="798" y="2063"/>
                  </a:lnTo>
                  <a:lnTo>
                    <a:pt x="804" y="2048"/>
                  </a:lnTo>
                  <a:lnTo>
                    <a:pt x="819" y="2048"/>
                  </a:lnTo>
                  <a:lnTo>
                    <a:pt x="825" y="2038"/>
                  </a:lnTo>
                  <a:lnTo>
                    <a:pt x="835" y="2041"/>
                  </a:lnTo>
                  <a:lnTo>
                    <a:pt x="834" y="2020"/>
                  </a:lnTo>
                  <a:lnTo>
                    <a:pt x="852" y="2023"/>
                  </a:lnTo>
                  <a:lnTo>
                    <a:pt x="853" y="2005"/>
                  </a:lnTo>
                  <a:lnTo>
                    <a:pt x="868" y="2003"/>
                  </a:lnTo>
                  <a:lnTo>
                    <a:pt x="877" y="1984"/>
                  </a:lnTo>
                  <a:lnTo>
                    <a:pt x="891" y="1972"/>
                  </a:lnTo>
                  <a:lnTo>
                    <a:pt x="904" y="1972"/>
                  </a:lnTo>
                  <a:lnTo>
                    <a:pt x="912" y="1943"/>
                  </a:lnTo>
                  <a:lnTo>
                    <a:pt x="921" y="1933"/>
                  </a:lnTo>
                  <a:lnTo>
                    <a:pt x="940" y="1939"/>
                  </a:lnTo>
                  <a:lnTo>
                    <a:pt x="943" y="1912"/>
                  </a:lnTo>
                  <a:lnTo>
                    <a:pt x="955" y="1906"/>
                  </a:lnTo>
                  <a:lnTo>
                    <a:pt x="958" y="1886"/>
                  </a:lnTo>
                  <a:lnTo>
                    <a:pt x="984" y="1885"/>
                  </a:lnTo>
                  <a:lnTo>
                    <a:pt x="987" y="1852"/>
                  </a:lnTo>
                  <a:lnTo>
                    <a:pt x="1005" y="1844"/>
                  </a:lnTo>
                  <a:lnTo>
                    <a:pt x="1012" y="1826"/>
                  </a:lnTo>
                  <a:lnTo>
                    <a:pt x="1026" y="1825"/>
                  </a:lnTo>
                  <a:lnTo>
                    <a:pt x="1027" y="1796"/>
                  </a:lnTo>
                  <a:lnTo>
                    <a:pt x="1038" y="1796"/>
                  </a:lnTo>
                  <a:lnTo>
                    <a:pt x="1039" y="1780"/>
                  </a:lnTo>
                  <a:lnTo>
                    <a:pt x="1053" y="1769"/>
                  </a:lnTo>
                  <a:lnTo>
                    <a:pt x="1053" y="1753"/>
                  </a:lnTo>
                  <a:lnTo>
                    <a:pt x="1066" y="1735"/>
                  </a:lnTo>
                  <a:lnTo>
                    <a:pt x="1063" y="1702"/>
                  </a:lnTo>
                  <a:lnTo>
                    <a:pt x="1074" y="1693"/>
                  </a:lnTo>
                  <a:lnTo>
                    <a:pt x="1075" y="1655"/>
                  </a:lnTo>
                  <a:lnTo>
                    <a:pt x="1087" y="1649"/>
                  </a:lnTo>
                  <a:lnTo>
                    <a:pt x="1078" y="1625"/>
                  </a:lnTo>
                  <a:lnTo>
                    <a:pt x="1084" y="1612"/>
                  </a:lnTo>
                  <a:lnTo>
                    <a:pt x="1086" y="1582"/>
                  </a:lnTo>
                  <a:lnTo>
                    <a:pt x="1095" y="1582"/>
                  </a:lnTo>
                  <a:lnTo>
                    <a:pt x="1095" y="1553"/>
                  </a:lnTo>
                  <a:lnTo>
                    <a:pt x="1102" y="1541"/>
                  </a:lnTo>
                  <a:lnTo>
                    <a:pt x="1107" y="1501"/>
                  </a:lnTo>
                  <a:lnTo>
                    <a:pt x="1122" y="1474"/>
                  </a:lnTo>
                  <a:lnTo>
                    <a:pt x="1122" y="1448"/>
                  </a:lnTo>
                  <a:lnTo>
                    <a:pt x="1126" y="1400"/>
                  </a:lnTo>
                  <a:lnTo>
                    <a:pt x="1134" y="1385"/>
                  </a:lnTo>
                  <a:lnTo>
                    <a:pt x="1128" y="1367"/>
                  </a:lnTo>
                  <a:lnTo>
                    <a:pt x="1135" y="1340"/>
                  </a:lnTo>
                  <a:lnTo>
                    <a:pt x="1132" y="1322"/>
                  </a:lnTo>
                  <a:lnTo>
                    <a:pt x="1132" y="1304"/>
                  </a:lnTo>
                  <a:lnTo>
                    <a:pt x="1135" y="1282"/>
                  </a:lnTo>
                  <a:lnTo>
                    <a:pt x="1123" y="1273"/>
                  </a:lnTo>
                  <a:lnTo>
                    <a:pt x="1137" y="1249"/>
                  </a:lnTo>
                  <a:lnTo>
                    <a:pt x="1122" y="1241"/>
                  </a:lnTo>
                  <a:lnTo>
                    <a:pt x="1135" y="1216"/>
                  </a:lnTo>
                  <a:lnTo>
                    <a:pt x="1131" y="1193"/>
                  </a:lnTo>
                  <a:lnTo>
                    <a:pt x="1128" y="1187"/>
                  </a:lnTo>
                  <a:lnTo>
                    <a:pt x="1128" y="1162"/>
                  </a:lnTo>
                  <a:lnTo>
                    <a:pt x="1120" y="1152"/>
                  </a:lnTo>
                  <a:lnTo>
                    <a:pt x="1120" y="1130"/>
                  </a:lnTo>
                  <a:lnTo>
                    <a:pt x="1108" y="1118"/>
                  </a:lnTo>
                  <a:lnTo>
                    <a:pt x="1117" y="1094"/>
                  </a:lnTo>
                  <a:lnTo>
                    <a:pt x="1108" y="1086"/>
                  </a:lnTo>
                  <a:lnTo>
                    <a:pt x="1108" y="1053"/>
                  </a:lnTo>
                  <a:lnTo>
                    <a:pt x="1098" y="1049"/>
                  </a:lnTo>
                  <a:lnTo>
                    <a:pt x="1099" y="1019"/>
                  </a:lnTo>
                  <a:lnTo>
                    <a:pt x="1095" y="981"/>
                  </a:lnTo>
                  <a:lnTo>
                    <a:pt x="1081" y="983"/>
                  </a:lnTo>
                  <a:lnTo>
                    <a:pt x="1086" y="951"/>
                  </a:lnTo>
                  <a:lnTo>
                    <a:pt x="1077" y="933"/>
                  </a:lnTo>
                  <a:lnTo>
                    <a:pt x="1084" y="917"/>
                  </a:lnTo>
                  <a:lnTo>
                    <a:pt x="1072" y="906"/>
                  </a:lnTo>
                  <a:lnTo>
                    <a:pt x="1077" y="870"/>
                  </a:lnTo>
                  <a:lnTo>
                    <a:pt x="1068" y="858"/>
                  </a:lnTo>
                  <a:lnTo>
                    <a:pt x="1063" y="825"/>
                  </a:lnTo>
                  <a:lnTo>
                    <a:pt x="1054" y="816"/>
                  </a:lnTo>
                  <a:lnTo>
                    <a:pt x="1048" y="786"/>
                  </a:lnTo>
                  <a:lnTo>
                    <a:pt x="1041" y="783"/>
                  </a:lnTo>
                  <a:lnTo>
                    <a:pt x="1038" y="767"/>
                  </a:lnTo>
                  <a:lnTo>
                    <a:pt x="1024" y="759"/>
                  </a:lnTo>
                  <a:lnTo>
                    <a:pt x="1026" y="738"/>
                  </a:lnTo>
                  <a:lnTo>
                    <a:pt x="1014" y="737"/>
                  </a:lnTo>
                  <a:lnTo>
                    <a:pt x="1003" y="717"/>
                  </a:lnTo>
                  <a:lnTo>
                    <a:pt x="988" y="710"/>
                  </a:lnTo>
                  <a:lnTo>
                    <a:pt x="982" y="681"/>
                  </a:lnTo>
                  <a:lnTo>
                    <a:pt x="961" y="680"/>
                  </a:lnTo>
                  <a:lnTo>
                    <a:pt x="958" y="654"/>
                  </a:lnTo>
                  <a:lnTo>
                    <a:pt x="946" y="656"/>
                  </a:lnTo>
                  <a:lnTo>
                    <a:pt x="939" y="624"/>
                  </a:lnTo>
                  <a:lnTo>
                    <a:pt x="924" y="629"/>
                  </a:lnTo>
                  <a:lnTo>
                    <a:pt x="907" y="614"/>
                  </a:lnTo>
                  <a:lnTo>
                    <a:pt x="907" y="588"/>
                  </a:lnTo>
                  <a:lnTo>
                    <a:pt x="892" y="591"/>
                  </a:lnTo>
                  <a:lnTo>
                    <a:pt x="870" y="561"/>
                  </a:lnTo>
                  <a:lnTo>
                    <a:pt x="853" y="563"/>
                  </a:lnTo>
                  <a:lnTo>
                    <a:pt x="849" y="536"/>
                  </a:lnTo>
                  <a:lnTo>
                    <a:pt x="835" y="534"/>
                  </a:lnTo>
                  <a:lnTo>
                    <a:pt x="828" y="516"/>
                  </a:lnTo>
                  <a:lnTo>
                    <a:pt x="802" y="522"/>
                  </a:lnTo>
                  <a:lnTo>
                    <a:pt x="807" y="512"/>
                  </a:lnTo>
                  <a:lnTo>
                    <a:pt x="799" y="495"/>
                  </a:lnTo>
                  <a:lnTo>
                    <a:pt x="784" y="497"/>
                  </a:lnTo>
                  <a:lnTo>
                    <a:pt x="780" y="479"/>
                  </a:lnTo>
                  <a:lnTo>
                    <a:pt x="754" y="480"/>
                  </a:lnTo>
                  <a:lnTo>
                    <a:pt x="756" y="461"/>
                  </a:lnTo>
                  <a:lnTo>
                    <a:pt x="721" y="441"/>
                  </a:lnTo>
                  <a:lnTo>
                    <a:pt x="720" y="423"/>
                  </a:lnTo>
                  <a:lnTo>
                    <a:pt x="703" y="416"/>
                  </a:lnTo>
                  <a:lnTo>
                    <a:pt x="700" y="405"/>
                  </a:lnTo>
                  <a:lnTo>
                    <a:pt x="682" y="402"/>
                  </a:lnTo>
                  <a:lnTo>
                    <a:pt x="685" y="384"/>
                  </a:lnTo>
                  <a:lnTo>
                    <a:pt x="658" y="369"/>
                  </a:lnTo>
                  <a:lnTo>
                    <a:pt x="655" y="356"/>
                  </a:lnTo>
                  <a:lnTo>
                    <a:pt x="645" y="330"/>
                  </a:lnTo>
                  <a:lnTo>
                    <a:pt x="625" y="321"/>
                  </a:lnTo>
                  <a:lnTo>
                    <a:pt x="618" y="287"/>
                  </a:lnTo>
                  <a:lnTo>
                    <a:pt x="606" y="285"/>
                  </a:lnTo>
                  <a:lnTo>
                    <a:pt x="603" y="248"/>
                  </a:lnTo>
                  <a:lnTo>
                    <a:pt x="592" y="246"/>
                  </a:lnTo>
                  <a:lnTo>
                    <a:pt x="586" y="201"/>
                  </a:lnTo>
                  <a:lnTo>
                    <a:pt x="577" y="189"/>
                  </a:lnTo>
                  <a:lnTo>
                    <a:pt x="570" y="167"/>
                  </a:lnTo>
                  <a:lnTo>
                    <a:pt x="570" y="141"/>
                  </a:lnTo>
                  <a:lnTo>
                    <a:pt x="556" y="137"/>
                  </a:lnTo>
                  <a:lnTo>
                    <a:pt x="562" y="111"/>
                  </a:lnTo>
                  <a:lnTo>
                    <a:pt x="552" y="102"/>
                  </a:lnTo>
                  <a:lnTo>
                    <a:pt x="550" y="81"/>
                  </a:lnTo>
                  <a:lnTo>
                    <a:pt x="538" y="24"/>
                  </a:lnTo>
                  <a:lnTo>
                    <a:pt x="52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alpha val="45000"/>
                  </a:schemeClr>
                </a:gs>
                <a:gs pos="100000">
                  <a:schemeClr val="hlink">
                    <a:alpha val="4500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HK" alt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18 0.16535 C -0.27587 0.10476 -0.25556 0.0444 -0.20625 0.01688 C -0.15695 -0.01064 -0.0342 0.00277 -2.77778E-7 3.92229E-6 " pathEditMode="relative" ptsTypes="aaA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9358 -0.04237 C -0.08611 -0.04098 -0.06545 -0.04237 -0.04879 -0.03357 C -0.03212 -0.02477 -0.00521 0.00138 0.00625 0.01041 " pathEditMode="relative" rAng="0" ptsTypes="aaa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6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0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0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0.11129 -0.06273 C -0.10486 -0.05486 -0.09167 -0.02569 -0.07309 -0.01527 C -0.05452 -0.00486 -0.01528 -0.00324 2.22222E-6 -2.96296E-6 " pathEditMode="relative" rAng="0" ptsTypes="aaa">
                                      <p:cBhvr>
                                        <p:cTn id="25" dur="1000" fill="hold"/>
                                        <p:tgtEl>
                                          <p:spTgt spid="150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293B9-AE8D-4DBE-A6B6-501F70D6649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60169-8BE4-424D-95D5-36DEA430543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  <a:endParaRPr kumimoji="1" lang="zh-TW" altLang="en-US"/>
          </a:p>
          <a:p>
            <a:pPr lvl="1"/>
            <a:r>
              <a:rPr kumimoji="1" lang="zh-TW" altLang="en-US"/>
              <a:t>第二層</a:t>
            </a:r>
            <a:endParaRPr kumimoji="1" lang="zh-TW" altLang="en-US"/>
          </a:p>
          <a:p>
            <a:pPr lvl="2"/>
            <a:r>
              <a:rPr kumimoji="1" lang="zh-TW" altLang="en-US"/>
              <a:t>第三層</a:t>
            </a:r>
            <a:endParaRPr kumimoji="1" lang="zh-TW" altLang="en-US"/>
          </a:p>
          <a:p>
            <a:pPr lvl="3"/>
            <a:r>
              <a:rPr kumimoji="1" lang="zh-TW" altLang="en-US"/>
              <a:t>第四層</a:t>
            </a:r>
            <a:endParaRPr kumimoji="1" lang="zh-TW" altLang="en-US"/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F8C59-F4A7-7945-AB06-8A2D20AD3A05}" type="datetimeFigureOut">
              <a:rPr kumimoji="1" lang="zh-HK" altLang="en-US" smtClean="0"/>
            </a:fld>
            <a:endParaRPr kumimoji="1"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5242B-6AEF-914C-9316-A883906DF9A8}" type="slidenum">
              <a:rPr kumimoji="1" lang="zh-HK" altLang="en-US" smtClean="0"/>
            </a:fld>
            <a:endParaRPr kumimoji="1"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  <a:endParaRPr lang="zh-TW" altLang="en-US" dirty="0"/>
          </a:p>
          <a:p>
            <a:pPr lvl="1"/>
            <a:r>
              <a:rPr lang="zh-TW" altLang="en-US" dirty="0"/>
              <a:t>第二層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  <a:endParaRPr lang="zh-TW" altLang="en-US" dirty="0"/>
          </a:p>
          <a:p>
            <a:pPr lvl="3"/>
            <a:r>
              <a:rPr lang="zh-TW" altLang="en-US" dirty="0"/>
              <a:t>第四層</a:t>
            </a:r>
            <a:endParaRPr lang="zh-TW" altLang="en-US" dirty="0"/>
          </a:p>
          <a:p>
            <a:pPr lvl="4"/>
            <a:r>
              <a:rPr lang="zh-TW" altLang="en-US" dirty="0"/>
              <a:t>第五層</a:t>
            </a:r>
            <a:endParaRPr lang="zh-HK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C4C00-BE90-4D58-9EBF-CE1430BF8F7D}" type="datetime1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1779B289-2322-4668-BE92-0CC2E10A9074}" type="slidenum">
              <a:rPr lang="zh-HK" altLang="en-US" smtClean="0"/>
            </a:fld>
            <a:endParaRPr lang="zh-HK" altLang="en-US" dirty="0"/>
          </a:p>
        </p:txBody>
      </p:sp>
      <p:sp>
        <p:nvSpPr>
          <p:cNvPr id="8" name="Rectangle 10"/>
          <p:cNvSpPr/>
          <p:nvPr userDrawn="1"/>
        </p:nvSpPr>
        <p:spPr>
          <a:xfrm>
            <a:off x="0" y="6700838"/>
            <a:ext cx="12192000" cy="184150"/>
          </a:xfrm>
          <a:prstGeom prst="rect">
            <a:avLst/>
          </a:prstGeom>
          <a:solidFill>
            <a:srgbClr val="8C7B70"/>
          </a:solidFill>
          <a:ln w="25400" cap="rnd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altLang="zh-HK" smtClean="0"/>
            </a:fld>
            <a:endParaRPr lang="zh-HK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23C5E-A3A1-4369-99B5-702B3A92E0F0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4B896-8F3D-4FB2-98CB-96B1B1B7D2C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8C9C4-20D1-481D-A017-368C8A93B9B4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7993A-77E2-4B69-B331-0106FDAA0A28}" type="slidenum">
              <a:rPr lang="zh-HK" altLang="en-US" smtClean="0"/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簡報標題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9A01C0A-2BB6-49E7-91A3-DCB9F9F59583}" type="slidenum">
              <a:rPr lang="en-US" smtClean="0"/>
            </a:fld>
            <a:endParaRPr lang="en-US" dirty="0"/>
          </a:p>
        </p:txBody>
      </p:sp>
      <p:sp>
        <p:nvSpPr>
          <p:cNvPr id="13" name="矩形 12"/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350D5-8B8B-4BCB-A86B-1578FFEB7939}" type="datetimeFigureOut">
              <a:rPr lang="zh-HK" altLang="en-US" smtClean="0"/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35E51-0EFD-4314-B81C-B6F000E1C75C}" type="slidenum">
              <a:rPr lang="zh-HK" altLang="en-US" smtClean="0"/>
            </a:fld>
            <a:endParaRPr lang="zh-HK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18A75DD-23F6-46C0-BC84-006405FC13B8}" type="datetimeFigureOut">
              <a:rPr lang="zh-HK" altLang="en-US" smtClean="0"/>
            </a:fld>
            <a:endParaRPr lang="zh-HK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E2AC31E-A51F-4B0C-A222-55A776800DC2}" type="slidenum">
              <a:rPr lang="zh-HK" altLang="en-US" smtClean="0"/>
            </a:fld>
            <a:endParaRPr lang="zh-HK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17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705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93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81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  <a:endParaRPr lang="zh-TW" altLang="en-US"/>
          </a:p>
          <a:p>
            <a:pPr lvl="1"/>
            <a:r>
              <a:rPr lang="zh-TW" altLang="en-US"/>
              <a:t>第二層</a:t>
            </a:r>
            <a:endParaRPr lang="zh-TW" altLang="en-US"/>
          </a:p>
          <a:p>
            <a:pPr lvl="2"/>
            <a:r>
              <a:rPr lang="zh-TW" altLang="en-US"/>
              <a:t>第三層</a:t>
            </a:r>
            <a:endParaRPr lang="zh-TW" altLang="en-US"/>
          </a:p>
          <a:p>
            <a:pPr lvl="3"/>
            <a:r>
              <a:rPr lang="zh-TW" altLang="en-US"/>
              <a:t>第四層</a:t>
            </a:r>
            <a:endParaRPr lang="zh-TW" altLang="en-US"/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4EA26-5EAD-47A1-9C72-94A573F62539}" type="datetimeFigureOut">
              <a:rPr lang="en-US" smtClean="0"/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6316E-09B8-4C42-AFCC-1A5F51A09CB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Fredoka One"/>
              <a:buNone/>
              <a:defRPr sz="3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Fredoka One"/>
              <a:buNone/>
              <a:defRPr sz="3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Fredoka One"/>
              <a:buNone/>
              <a:defRPr sz="3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Fredoka One"/>
              <a:buNone/>
              <a:defRPr sz="3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Fredoka One"/>
              <a:buNone/>
              <a:defRPr sz="3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Fredoka One"/>
              <a:buNone/>
              <a:defRPr sz="3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Fredoka One"/>
              <a:buNone/>
              <a:defRPr sz="3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Fredoka One"/>
              <a:buNone/>
              <a:defRPr sz="3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Fredoka One"/>
              <a:buNone/>
              <a:defRPr sz="3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8.xml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7" Type="http://schemas.openxmlformats.org/officeDocument/2006/relationships/image" Target="../media/image67.jpeg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jpeg"/><Relationship Id="rId8" Type="http://schemas.openxmlformats.org/officeDocument/2006/relationships/image" Target="../media/image75.jpeg"/><Relationship Id="rId7" Type="http://schemas.openxmlformats.org/officeDocument/2006/relationships/image" Target="../media/image74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1" Type="http://schemas.openxmlformats.org/officeDocument/2006/relationships/slideLayout" Target="../slideLayouts/slideLayout138.xml"/><Relationship Id="rId10" Type="http://schemas.openxmlformats.org/officeDocument/2006/relationships/image" Target="../media/image77.jpeg"/><Relationship Id="rId1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8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4.xml"/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image" Target="../media/image89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1.xml"/><Relationship Id="rId4" Type="http://schemas.openxmlformats.org/officeDocument/2006/relationships/image" Target="../media/image95.jpe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12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13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image" Target="../media/image9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2.xml"/><Relationship Id="rId1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png"/><Relationship Id="rId8" Type="http://schemas.openxmlformats.org/officeDocument/2006/relationships/image" Target="../media/image111.png"/><Relationship Id="rId7" Type="http://schemas.openxmlformats.org/officeDocument/2006/relationships/image" Target="../media/image110.png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105.svg"/><Relationship Id="rId14" Type="http://schemas.openxmlformats.org/officeDocument/2006/relationships/slideLayout" Target="../slideLayouts/slideLayout260.xml"/><Relationship Id="rId13" Type="http://schemas.openxmlformats.org/officeDocument/2006/relationships/image" Target="../media/image116.png"/><Relationship Id="rId12" Type="http://schemas.openxmlformats.org/officeDocument/2006/relationships/image" Target="../media/image115.png"/><Relationship Id="rId11" Type="http://schemas.openxmlformats.org/officeDocument/2006/relationships/image" Target="../media/image114.png"/><Relationship Id="rId10" Type="http://schemas.openxmlformats.org/officeDocument/2006/relationships/image" Target="../media/image113.png"/><Relationship Id="rId1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60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3" Type="http://schemas.openxmlformats.org/officeDocument/2006/relationships/image" Target="../media/image117.jpeg"/><Relationship Id="rId2" Type="http://schemas.openxmlformats.org/officeDocument/2006/relationships/image" Target="../media/image105.svg"/><Relationship Id="rId1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5.xml"/><Relationship Id="rId1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7" Type="http://schemas.openxmlformats.org/officeDocument/2006/relationships/image" Target="../media/image125.png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3" Type="http://schemas.openxmlformats.org/officeDocument/2006/relationships/image" Target="../media/image121.png"/><Relationship Id="rId2" Type="http://schemas.openxmlformats.org/officeDocument/2006/relationships/image" Target="../media/image105.svg"/><Relationship Id="rId1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66.xml"/><Relationship Id="rId3" Type="http://schemas.openxmlformats.org/officeDocument/2006/relationships/image" Target="../media/image107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9.xml"/><Relationship Id="rId1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9.xml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9.xml"/><Relationship Id="rId4" Type="http://schemas.openxmlformats.org/officeDocument/2006/relationships/image" Target="../media/image134.png"/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9.xml"/><Relationship Id="rId1" Type="http://schemas.openxmlformats.org/officeDocument/2006/relationships/image" Target="../media/image13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1" Type="http://schemas.openxmlformats.org/officeDocument/2006/relationships/slideLayout" Target="../slideLayouts/slideLayout78.xml"/><Relationship Id="rId10" Type="http://schemas.openxmlformats.org/officeDocument/2006/relationships/image" Target="../media/image30.png"/><Relationship Id="rId1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9.xml"/><Relationship Id="rId4" Type="http://schemas.openxmlformats.org/officeDocument/2006/relationships/image" Target="../media/image139.png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9.xml"/><Relationship Id="rId4" Type="http://schemas.openxmlformats.org/officeDocument/2006/relationships/image" Target="../media/image143.png"/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140.jpe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image" Target="../media/image144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31.xml"/><Relationship Id="rId4" Type="http://schemas.openxmlformats.org/officeDocument/2006/relationships/image" Target="../media/image153.jpeg"/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image" Target="../media/image150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31.xml"/><Relationship Id="rId5" Type="http://schemas.openxmlformats.org/officeDocument/2006/relationships/image" Target="../media/image158.jpeg"/><Relationship Id="rId4" Type="http://schemas.openxmlformats.org/officeDocument/2006/relationships/image" Target="../media/image157.png"/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image" Target="../media/image154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image" Target="../media/image159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2.png"/><Relationship Id="rId8" Type="http://schemas.openxmlformats.org/officeDocument/2006/relationships/image" Target="../media/image171.png"/><Relationship Id="rId7" Type="http://schemas.openxmlformats.org/officeDocument/2006/relationships/image" Target="../media/image170.png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9" Type="http://schemas.openxmlformats.org/officeDocument/2006/relationships/notesSlide" Target="../notesSlides/notesSlide7.xml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80.jpeg"/><Relationship Id="rId16" Type="http://schemas.openxmlformats.org/officeDocument/2006/relationships/image" Target="../media/image179.jpeg"/><Relationship Id="rId15" Type="http://schemas.openxmlformats.org/officeDocument/2006/relationships/image" Target="../media/image178.jpeg"/><Relationship Id="rId14" Type="http://schemas.openxmlformats.org/officeDocument/2006/relationships/image" Target="../media/image177.jpeg"/><Relationship Id="rId13" Type="http://schemas.openxmlformats.org/officeDocument/2006/relationships/image" Target="../media/image176.jpeg"/><Relationship Id="rId12" Type="http://schemas.openxmlformats.org/officeDocument/2006/relationships/image" Target="../media/image175.jpeg"/><Relationship Id="rId11" Type="http://schemas.openxmlformats.org/officeDocument/2006/relationships/image" Target="../media/image174.png"/><Relationship Id="rId10" Type="http://schemas.openxmlformats.org/officeDocument/2006/relationships/image" Target="../media/image173.png"/><Relationship Id="rId1" Type="http://schemas.openxmlformats.org/officeDocument/2006/relationships/image" Target="../media/image164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8.xml"/><Relationship Id="rId8" Type="http://schemas.openxmlformats.org/officeDocument/2006/relationships/image" Target="../media/image188.jpeg"/><Relationship Id="rId7" Type="http://schemas.openxmlformats.org/officeDocument/2006/relationships/image" Target="../media/image187.jpeg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image" Target="../media/image181.jpe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16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image" Target="../media/image18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7.xml"/><Relationship Id="rId1" Type="http://schemas.openxmlformats.org/officeDocument/2006/relationships/image" Target="../media/image1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18.xml"/><Relationship Id="rId4" Type="http://schemas.openxmlformats.org/officeDocument/2006/relationships/image" Target="../media/image198.jpeg"/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image" Target="../media/image195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15.xml"/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image" Target="../media/image199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14.xml"/><Relationship Id="rId3" Type="http://schemas.openxmlformats.org/officeDocument/2006/relationships/image" Target="../media/image204.png"/><Relationship Id="rId2" Type="http://schemas.openxmlformats.org/officeDocument/2006/relationships/image" Target="../media/image203.jpeg"/><Relationship Id="rId1" Type="http://schemas.openxmlformats.org/officeDocument/2006/relationships/image" Target="../media/image202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14.xml"/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image" Target="../media/image20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08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7.png"/><Relationship Id="rId8" Type="http://schemas.openxmlformats.org/officeDocument/2006/relationships/image" Target="../media/image216.png"/><Relationship Id="rId7" Type="http://schemas.openxmlformats.org/officeDocument/2006/relationships/image" Target="../media/image215.png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251.xml"/><Relationship Id="rId1" Type="http://schemas.openxmlformats.org/officeDocument/2006/relationships/image" Target="../media/image209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8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image" Target="../media/image218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8.xml"/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image" Target="../media/image22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7" Type="http://schemas.openxmlformats.org/officeDocument/2006/relationships/image" Target="../media/image232.png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image" Target="../media/image226.png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8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image" Target="../media/image233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7" Type="http://schemas.openxmlformats.org/officeDocument/2006/relationships/image" Target="../media/image245.png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image" Target="../media/image239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6.xml"/><Relationship Id="rId4" Type="http://schemas.openxmlformats.org/officeDocument/2006/relationships/image" Target="../media/image249.png"/><Relationship Id="rId3" Type="http://schemas.openxmlformats.org/officeDocument/2006/relationships/image" Target="../media/image248.png"/><Relationship Id="rId2" Type="http://schemas.openxmlformats.org/officeDocument/2006/relationships/image" Target="../media/image247.jpeg"/><Relationship Id="rId1" Type="http://schemas.openxmlformats.org/officeDocument/2006/relationships/image" Target="../media/image246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8.xml"/><Relationship Id="rId4" Type="http://schemas.openxmlformats.org/officeDocument/2006/relationships/image" Target="../media/image253.jpeg"/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image" Target="../media/image2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image" Target="../media/image255.jpeg"/><Relationship Id="rId1" Type="http://schemas.openxmlformats.org/officeDocument/2006/relationships/image" Target="../media/image2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image" Target="../media/image257.jpeg"/><Relationship Id="rId1" Type="http://schemas.openxmlformats.org/officeDocument/2006/relationships/image" Target="../media/image25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8.xml"/><Relationship Id="rId1" Type="http://schemas.openxmlformats.org/officeDocument/2006/relationships/image" Target="../media/image258.jpe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7.jpeg"/><Relationship Id="rId8" Type="http://schemas.openxmlformats.org/officeDocument/2006/relationships/image" Target="../media/image266.jpeg"/><Relationship Id="rId7" Type="http://schemas.openxmlformats.org/officeDocument/2006/relationships/image" Target="../media/image265.jpeg"/><Relationship Id="rId6" Type="http://schemas.openxmlformats.org/officeDocument/2006/relationships/image" Target="../media/image264.jpe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5" Type="http://schemas.openxmlformats.org/officeDocument/2006/relationships/slideLayout" Target="../slideLayouts/slideLayout138.xml"/><Relationship Id="rId14" Type="http://schemas.openxmlformats.org/officeDocument/2006/relationships/image" Target="../media/image272.jpeg"/><Relationship Id="rId13" Type="http://schemas.openxmlformats.org/officeDocument/2006/relationships/image" Target="../media/image271.jpeg"/><Relationship Id="rId12" Type="http://schemas.openxmlformats.org/officeDocument/2006/relationships/image" Target="../media/image270.jpeg"/><Relationship Id="rId11" Type="http://schemas.openxmlformats.org/officeDocument/2006/relationships/image" Target="../media/image269.jpeg"/><Relationship Id="rId10" Type="http://schemas.openxmlformats.org/officeDocument/2006/relationships/image" Target="../media/image268.jpeg"/><Relationship Id="rId1" Type="http://schemas.openxmlformats.org/officeDocument/2006/relationships/image" Target="../media/image259.jpeg"/></Relationships>
</file>

<file path=ppt/slides/_rels/slide5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8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Relationship Id="rId3" Type="http://schemas.openxmlformats.org/officeDocument/2006/relationships/image" Target="../media/image275.jpeg"/><Relationship Id="rId2" Type="http://schemas.openxmlformats.org/officeDocument/2006/relationships/image" Target="../media/image274.jpeg"/><Relationship Id="rId1" Type="http://schemas.openxmlformats.org/officeDocument/2006/relationships/image" Target="../media/image27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0.xml"/><Relationship Id="rId1" Type="http://schemas.openxmlformats.org/officeDocument/2006/relationships/image" Target="../media/image27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7" Type="http://schemas.openxmlformats.org/officeDocument/2006/relationships/image" Target="../media/image286.jpeg"/><Relationship Id="rId6" Type="http://schemas.openxmlformats.org/officeDocument/2006/relationships/image" Target="../media/image285.jpeg"/><Relationship Id="rId5" Type="http://schemas.openxmlformats.org/officeDocument/2006/relationships/image" Target="../media/image284.png"/><Relationship Id="rId4" Type="http://schemas.openxmlformats.org/officeDocument/2006/relationships/image" Target="../media/image283.png"/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image" Target="../media/image28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jpeg"/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5.jpeg"/><Relationship Id="rId8" Type="http://schemas.openxmlformats.org/officeDocument/2006/relationships/image" Target="../media/image294.jpeg"/><Relationship Id="rId7" Type="http://schemas.openxmlformats.org/officeDocument/2006/relationships/image" Target="../media/image293.jpeg"/><Relationship Id="rId6" Type="http://schemas.openxmlformats.org/officeDocument/2006/relationships/image" Target="../media/image292.jpeg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87.jpe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4.jpeg"/><Relationship Id="rId8" Type="http://schemas.openxmlformats.org/officeDocument/2006/relationships/image" Target="../media/image303.jpeg"/><Relationship Id="rId7" Type="http://schemas.openxmlformats.org/officeDocument/2006/relationships/image" Target="../media/image302.png"/><Relationship Id="rId6" Type="http://schemas.openxmlformats.org/officeDocument/2006/relationships/image" Target="../media/image301.jpeg"/><Relationship Id="rId5" Type="http://schemas.openxmlformats.org/officeDocument/2006/relationships/image" Target="../media/image300.jpeg"/><Relationship Id="rId4" Type="http://schemas.openxmlformats.org/officeDocument/2006/relationships/image" Target="../media/image299.jpeg"/><Relationship Id="rId3" Type="http://schemas.openxmlformats.org/officeDocument/2006/relationships/image" Target="../media/image298.jpeg"/><Relationship Id="rId2" Type="http://schemas.openxmlformats.org/officeDocument/2006/relationships/image" Target="../media/image297.png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07.jpeg"/><Relationship Id="rId11" Type="http://schemas.openxmlformats.org/officeDocument/2006/relationships/image" Target="../media/image306.jpeg"/><Relationship Id="rId10" Type="http://schemas.openxmlformats.org/officeDocument/2006/relationships/image" Target="../media/image305.jpeg"/><Relationship Id="rId1" Type="http://schemas.openxmlformats.org/officeDocument/2006/relationships/image" Target="../media/image296.jpe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5.png"/><Relationship Id="rId7" Type="http://schemas.openxmlformats.org/officeDocument/2006/relationships/image" Target="../media/image314.png"/><Relationship Id="rId6" Type="http://schemas.openxmlformats.org/officeDocument/2006/relationships/image" Target="../media/image313.png"/><Relationship Id="rId5" Type="http://schemas.openxmlformats.org/officeDocument/2006/relationships/image" Target="../media/image312.jpeg"/><Relationship Id="rId4" Type="http://schemas.openxmlformats.org/officeDocument/2006/relationships/image" Target="../media/image311.jpeg"/><Relationship Id="rId3" Type="http://schemas.openxmlformats.org/officeDocument/2006/relationships/image" Target="../media/image310.png"/><Relationship Id="rId2" Type="http://schemas.openxmlformats.org/officeDocument/2006/relationships/image" Target="../media/image309.jpeg"/><Relationship Id="rId1" Type="http://schemas.openxmlformats.org/officeDocument/2006/relationships/image" Target="../media/image30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16.pn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320.png"/><Relationship Id="rId3" Type="http://schemas.openxmlformats.org/officeDocument/2006/relationships/image" Target="../media/image319.png"/><Relationship Id="rId2" Type="http://schemas.openxmlformats.org/officeDocument/2006/relationships/image" Target="../media/image318.jpeg"/><Relationship Id="rId1" Type="http://schemas.openxmlformats.org/officeDocument/2006/relationships/image" Target="../media/image317.jpeg"/></Relationships>
</file>

<file path=ppt/slides/_rels/slide6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8.xml"/><Relationship Id="rId5" Type="http://schemas.openxmlformats.org/officeDocument/2006/relationships/image" Target="../media/image325.jpeg"/><Relationship Id="rId4" Type="http://schemas.openxmlformats.org/officeDocument/2006/relationships/image" Target="../media/image324.jpeg"/><Relationship Id="rId3" Type="http://schemas.openxmlformats.org/officeDocument/2006/relationships/image" Target="../media/image323.jpeg"/><Relationship Id="rId2" Type="http://schemas.openxmlformats.org/officeDocument/2006/relationships/image" Target="../media/image322.jpeg"/><Relationship Id="rId1" Type="http://schemas.openxmlformats.org/officeDocument/2006/relationships/image" Target="../media/image321.jpeg"/></Relationships>
</file>

<file path=ppt/slides/_rels/slide6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8.xml"/><Relationship Id="rId6" Type="http://schemas.openxmlformats.org/officeDocument/2006/relationships/image" Target="../media/image331.jpeg"/><Relationship Id="rId5" Type="http://schemas.openxmlformats.org/officeDocument/2006/relationships/image" Target="../media/image330.jpeg"/><Relationship Id="rId4" Type="http://schemas.openxmlformats.org/officeDocument/2006/relationships/image" Target="../media/image329.jpeg"/><Relationship Id="rId3" Type="http://schemas.openxmlformats.org/officeDocument/2006/relationships/image" Target="../media/image328.jpeg"/><Relationship Id="rId2" Type="http://schemas.openxmlformats.org/officeDocument/2006/relationships/image" Target="../media/image327.jpeg"/><Relationship Id="rId1" Type="http://schemas.openxmlformats.org/officeDocument/2006/relationships/image" Target="../media/image326.jpeg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8.xml"/><Relationship Id="rId6" Type="http://schemas.openxmlformats.org/officeDocument/2006/relationships/image" Target="../media/image337.jpeg"/><Relationship Id="rId5" Type="http://schemas.openxmlformats.org/officeDocument/2006/relationships/image" Target="../media/image336.jpeg"/><Relationship Id="rId4" Type="http://schemas.openxmlformats.org/officeDocument/2006/relationships/image" Target="../media/image335.jpeg"/><Relationship Id="rId3" Type="http://schemas.openxmlformats.org/officeDocument/2006/relationships/image" Target="../media/image334.jpeg"/><Relationship Id="rId2" Type="http://schemas.openxmlformats.org/officeDocument/2006/relationships/image" Target="../media/image333.jpeg"/><Relationship Id="rId1" Type="http://schemas.openxmlformats.org/officeDocument/2006/relationships/image" Target="../media/image332.jpeg"/></Relationships>
</file>

<file path=ppt/slides/_rels/slide6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8.xml"/><Relationship Id="rId5" Type="http://schemas.openxmlformats.org/officeDocument/2006/relationships/image" Target="../media/image342.jpeg"/><Relationship Id="rId4" Type="http://schemas.openxmlformats.org/officeDocument/2006/relationships/image" Target="../media/image341.jpeg"/><Relationship Id="rId3" Type="http://schemas.openxmlformats.org/officeDocument/2006/relationships/image" Target="../media/image340.jpeg"/><Relationship Id="rId2" Type="http://schemas.openxmlformats.org/officeDocument/2006/relationships/image" Target="../media/image339.jpeg"/><Relationship Id="rId1" Type="http://schemas.openxmlformats.org/officeDocument/2006/relationships/image" Target="../media/image338.jpeg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95.xml"/><Relationship Id="rId3" Type="http://schemas.openxmlformats.org/officeDocument/2006/relationships/image" Target="../media/image345.jpeg"/><Relationship Id="rId2" Type="http://schemas.openxmlformats.org/officeDocument/2006/relationships/image" Target="../media/image344.jpeg"/><Relationship Id="rId1" Type="http://schemas.openxmlformats.org/officeDocument/2006/relationships/image" Target="../media/image34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5.xml"/><Relationship Id="rId4" Type="http://schemas.openxmlformats.org/officeDocument/2006/relationships/image" Target="../media/image349.jpeg"/><Relationship Id="rId3" Type="http://schemas.openxmlformats.org/officeDocument/2006/relationships/image" Target="../media/image348.png"/><Relationship Id="rId2" Type="http://schemas.openxmlformats.org/officeDocument/2006/relationships/image" Target="../media/image347.png"/><Relationship Id="rId1" Type="http://schemas.openxmlformats.org/officeDocument/2006/relationships/image" Target="../media/image34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7" Type="http://schemas.openxmlformats.org/officeDocument/2006/relationships/image" Target="../media/image356.png"/><Relationship Id="rId6" Type="http://schemas.openxmlformats.org/officeDocument/2006/relationships/image" Target="../media/image355.png"/><Relationship Id="rId5" Type="http://schemas.openxmlformats.org/officeDocument/2006/relationships/image" Target="../media/image354.png"/><Relationship Id="rId4" Type="http://schemas.openxmlformats.org/officeDocument/2006/relationships/image" Target="../media/image353.png"/><Relationship Id="rId3" Type="http://schemas.openxmlformats.org/officeDocument/2006/relationships/image" Target="../media/image352.png"/><Relationship Id="rId2" Type="http://schemas.openxmlformats.org/officeDocument/2006/relationships/image" Target="../media/image351.jpeg"/><Relationship Id="rId1" Type="http://schemas.openxmlformats.org/officeDocument/2006/relationships/image" Target="../media/image350.jpeg"/></Relationships>
</file>

<file path=ppt/slides/_rels/slide7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2.xml"/><Relationship Id="rId6" Type="http://schemas.openxmlformats.org/officeDocument/2006/relationships/image" Target="../media/image361.svg"/><Relationship Id="rId5" Type="http://schemas.openxmlformats.org/officeDocument/2006/relationships/image" Target="../media/image360.png"/><Relationship Id="rId4" Type="http://schemas.openxmlformats.org/officeDocument/2006/relationships/image" Target="../media/image359.png"/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hyperlink" Target="https://satkp.edu.hk/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6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microsoft.com/office/2007/relationships/hdphoto" Target="../media/image54.wdp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Isosceles Triangle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Isosceles Triangle 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圖片 41" descr="一張含有 室外, 體育競賽, 運動 的圖片&#10;&#10;自動產生的描述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501267" y="976843"/>
            <a:ext cx="9037453" cy="5816624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pic>
        <p:nvPicPr>
          <p:cNvPr id="8" name="圖片 7" descr="一張含有 文字, 襯衫, 標誌, 向量圖形 的圖片&#10;&#10;自動產生的描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953" y="51379"/>
            <a:ext cx="1182617" cy="1075253"/>
          </a:xfrm>
          <a:prstGeom prst="rect">
            <a:avLst/>
          </a:prstGeom>
        </p:spPr>
      </p:pic>
      <p:pic>
        <p:nvPicPr>
          <p:cNvPr id="10" name="圖片 9" descr="一張含有 文字 的圖片&#10;&#10;自動產生的描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70" y="130270"/>
            <a:ext cx="914430" cy="109722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241805" y="-4157"/>
            <a:ext cx="6955751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6600" b="0" i="0" u="none" strike="noStrike" kern="1200" cap="none" spc="0" normalizeH="0" baseline="0" noProof="0" dirty="0">
                <a:ln w="952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gradFill flip="none" rotWithShape="1">
                  <a:gsLst>
                    <a:gs pos="15000">
                      <a:srgbClr val="FF0000"/>
                    </a:gs>
                    <a:gs pos="37000">
                      <a:prstClr val="white"/>
                    </a:gs>
                    <a:gs pos="65000">
                      <a:prstClr val="white"/>
                    </a:gs>
                    <a:gs pos="51000">
                      <a:srgbClr val="FFFF00"/>
                    </a:gs>
                    <a:gs pos="84000">
                      <a:srgbClr val="0432FF"/>
                    </a:gs>
                  </a:gsLst>
                  <a:lin ang="4200000" scaled="0"/>
                  <a:tileRect/>
                </a:gradFill>
                <a:effectLst>
                  <a:glow rad="139700">
                    <a:prstClr val="white">
                      <a:alpha val="40000"/>
                    </a:prstClr>
                  </a:glow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FHaiBaoW9L" panose="040B0909000000000000" pitchFamily="81" charset="-120"/>
                <a:ea typeface="DFHaiBaoW9L" panose="040B0909000000000000" pitchFamily="81" charset="-120"/>
              </a:rPr>
              <a:t>救世軍田家炳學校</a:t>
            </a:r>
            <a:endParaRPr kumimoji="0" lang="zh-TW" altLang="en-US" sz="6600" b="0" i="0" u="none" strike="noStrike" kern="1200" cap="none" spc="0" normalizeH="0" baseline="0" noProof="0" dirty="0">
              <a:ln w="9525">
                <a:solidFill>
                  <a:prstClr val="black">
                    <a:lumMod val="65000"/>
                    <a:lumOff val="35000"/>
                  </a:prstClr>
                </a:solidFill>
              </a:ln>
              <a:gradFill flip="none" rotWithShape="1">
                <a:gsLst>
                  <a:gs pos="15000">
                    <a:srgbClr val="FF0000"/>
                  </a:gs>
                  <a:gs pos="37000">
                    <a:prstClr val="white"/>
                  </a:gs>
                  <a:gs pos="65000">
                    <a:prstClr val="white"/>
                  </a:gs>
                  <a:gs pos="51000">
                    <a:srgbClr val="FFFF00"/>
                  </a:gs>
                  <a:gs pos="84000">
                    <a:srgbClr val="0432FF"/>
                  </a:gs>
                </a:gsLst>
                <a:lin ang="4200000" scaled="0"/>
                <a:tileRect/>
              </a:gradFill>
              <a:effectLst>
                <a:glow rad="139700">
                  <a:prstClr val="white">
                    <a:alpha val="40000"/>
                  </a:prstClr>
                </a:glow>
                <a:outerShdw blurRad="50800" dist="762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FHaiBaoW9L" panose="040B0909000000000000" pitchFamily="81" charset="-120"/>
              <a:ea typeface="DFHaiBaoW9L" panose="040B0909000000000000" pitchFamily="81" charset="-120"/>
            </a:endParaRPr>
          </a:p>
        </p:txBody>
      </p:sp>
      <p:sp>
        <p:nvSpPr>
          <p:cNvPr id="2" name="橢圓 1"/>
          <p:cNvSpPr/>
          <p:nvPr/>
        </p:nvSpPr>
        <p:spPr>
          <a:xfrm rot="20905635">
            <a:off x="9416712" y="4121362"/>
            <a:ext cx="2664782" cy="2649500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6" name="六邊形 5"/>
          <p:cNvSpPr/>
          <p:nvPr/>
        </p:nvSpPr>
        <p:spPr>
          <a:xfrm>
            <a:off x="2320708" y="5246145"/>
            <a:ext cx="3201722" cy="1494217"/>
          </a:xfrm>
          <a:prstGeom prst="hexagon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18766" y="2527965"/>
            <a:ext cx="1881389" cy="1436770"/>
          </a:xfrm>
          <a:prstGeom prst="rect">
            <a:avLst/>
          </a:prstGeom>
          <a:solidFill>
            <a:schemeClr val="accent5"/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088265" y="1376403"/>
            <a:ext cx="1138517" cy="16621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28018" y="3156207"/>
            <a:ext cx="530127" cy="2936945"/>
          </a:xfrm>
          <a:prstGeom prst="rect">
            <a:avLst/>
          </a:prstGeom>
          <a:solidFill>
            <a:srgbClr val="FFFF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9300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99851" y="6044498"/>
            <a:ext cx="1813262" cy="432139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2337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10" name="圖片 9" descr="一張含有 服裝, 人員, 人的臉孔, 微笑 的圖片&#10;&#10;自動產生的描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0302" y="2991087"/>
            <a:ext cx="6394397" cy="4262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55528">
            <a:off x="4119400" y="4173716"/>
            <a:ext cx="3269215" cy="2451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一張含有 室內, 天花板, 地板, 牆 的圖片&#10;&#10;自動產生的描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084" y="287572"/>
            <a:ext cx="5659645" cy="3773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書卷: 垂直 11"/>
          <p:cNvSpPr/>
          <p:nvPr/>
        </p:nvSpPr>
        <p:spPr>
          <a:xfrm>
            <a:off x="66171" y="691035"/>
            <a:ext cx="4792894" cy="4188092"/>
          </a:xfrm>
          <a:prstGeom prst="verticalScroll">
            <a:avLst>
              <a:gd name="adj" fmla="val 11710"/>
            </a:avLst>
          </a:prstGeom>
          <a:solidFill>
            <a:srgbClr val="1C2337"/>
          </a:solidFill>
          <a:ln>
            <a:solidFill>
              <a:srgbClr val="FFFF99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1" name="星形: 六角 10"/>
          <p:cNvSpPr/>
          <p:nvPr/>
        </p:nvSpPr>
        <p:spPr>
          <a:xfrm rot="21223644">
            <a:off x="760767" y="824174"/>
            <a:ext cx="742417" cy="953108"/>
          </a:xfrm>
          <a:prstGeom prst="star6">
            <a:avLst>
              <a:gd name="adj" fmla="val 3404"/>
              <a:gd name="hf" fmla="val 115470"/>
            </a:avLst>
          </a:prstGeom>
          <a:solidFill>
            <a:srgbClr val="FFFF99"/>
          </a:solidFill>
          <a:ln>
            <a:solidFill>
              <a:schemeClr val="bg1"/>
            </a:solidFill>
          </a:ln>
          <a:effectLst>
            <a:glow rad="6223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78870" y="1692687"/>
            <a:ext cx="34523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glow rad="139700">
                    <a:srgbClr val="A9A58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rade Gothic Next Light"/>
                <a:ea typeface="+mn-ea"/>
                <a:cs typeface="+mn-cs"/>
              </a:rPr>
              <a:t>善用「學時」</a:t>
            </a:r>
            <a:endParaRPr kumimoji="0" lang="en-US" altLang="zh-TW" sz="44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00"/>
              </a:solidFill>
              <a:effectLst>
                <a:glow rad="139700">
                  <a:srgbClr val="A9A580">
                    <a:satMod val="175000"/>
                    <a:alpha val="40000"/>
                  </a:srgbClr>
                </a:glow>
              </a:effectLst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glow rad="139700">
                    <a:srgbClr val="A9A58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rade Gothic Next Light"/>
                <a:ea typeface="+mn-ea"/>
                <a:cs typeface="+mn-cs"/>
              </a:rPr>
              <a:t>擴濶視野</a:t>
            </a:r>
            <a:endParaRPr kumimoji="0" lang="en-US" altLang="zh-TW" sz="44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00"/>
              </a:solidFill>
              <a:effectLst>
                <a:glow rad="139700">
                  <a:srgbClr val="A9A580">
                    <a:satMod val="175000"/>
                    <a:alpha val="40000"/>
                  </a:srgbClr>
                </a:glow>
              </a:effectLst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glow rad="139700">
                    <a:srgbClr val="A9A58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rade Gothic Next Light"/>
                <a:ea typeface="+mn-ea"/>
                <a:cs typeface="+mn-cs"/>
              </a:rPr>
              <a:t>多元經歷</a:t>
            </a:r>
            <a:endParaRPr kumimoji="0" lang="en-US" altLang="zh-TW" sz="44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00"/>
              </a:solidFill>
              <a:effectLst>
                <a:glow rad="139700">
                  <a:srgbClr val="A9A580">
                    <a:satMod val="175000"/>
                    <a:alpha val="40000"/>
                  </a:srgbClr>
                </a:glow>
              </a:effectLst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FFFF00"/>
                </a:solidFill>
                <a:effectLst>
                  <a:glow rad="139700">
                    <a:srgbClr val="A9A58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rade Gothic Next Light"/>
                <a:ea typeface="+mn-ea"/>
                <a:cs typeface="+mn-cs"/>
              </a:rPr>
              <a:t>全人發展</a:t>
            </a:r>
            <a:endParaRPr kumimoji="0" lang="zh-HK" altLang="en-US" sz="44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FF00"/>
              </a:solidFill>
              <a:effectLst>
                <a:glow rad="139700">
                  <a:srgbClr val="A9A580">
                    <a:satMod val="175000"/>
                    <a:alpha val="40000"/>
                  </a:srgbClr>
                </a:glow>
              </a:effectLst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4" name="星形: 六角 13"/>
          <p:cNvSpPr/>
          <p:nvPr/>
        </p:nvSpPr>
        <p:spPr>
          <a:xfrm rot="890834">
            <a:off x="4146142" y="5760673"/>
            <a:ext cx="742417" cy="953108"/>
          </a:xfrm>
          <a:prstGeom prst="star6">
            <a:avLst>
              <a:gd name="adj" fmla="val 3404"/>
              <a:gd name="hf" fmla="val 115470"/>
            </a:avLst>
          </a:prstGeom>
          <a:solidFill>
            <a:srgbClr val="FFFF99"/>
          </a:solidFill>
          <a:ln>
            <a:solidFill>
              <a:schemeClr val="bg1"/>
            </a:solidFill>
          </a:ln>
          <a:effectLst>
            <a:glow rad="6223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服裝, 人員, 人的臉孔, 男孩 的圖片&#10;&#10;自動產生的描述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0" y="0"/>
            <a:ext cx="12191980" cy="6857989"/>
          </a:xfrm>
          <a:prstGeom prst="rect">
            <a:avLst/>
          </a:prstGeom>
          <a:noFill/>
          <a:ln>
            <a:solidFill>
              <a:srgbClr val="1C2337"/>
            </a:solidFill>
          </a:ln>
        </p:spPr>
      </p:pic>
      <p:sp>
        <p:nvSpPr>
          <p:cNvPr id="4" name="文字方塊 3"/>
          <p:cNvSpPr txBox="1"/>
          <p:nvPr/>
        </p:nvSpPr>
        <p:spPr>
          <a:xfrm>
            <a:off x="1216077" y="31562"/>
            <a:ext cx="95467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11500" b="1" i="0" u="none" strike="noStrike" kern="1200" cap="none" spc="0" normalizeH="0" baseline="0" noProof="0" dirty="0">
                <a:ln w="6600">
                  <a:solidFill>
                    <a:srgbClr val="BA9B7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99AA74">
                      <a:satMod val="175000"/>
                      <a:alpha val="40000"/>
                    </a:srgbClr>
                  </a:glow>
                  <a:outerShdw dist="38100" dir="2700000" algn="tl" rotWithShape="0">
                    <a:srgbClr val="BA9B7F"/>
                  </a:outerShdw>
                </a:effectLst>
                <a:uLnTx/>
                <a:uFillTx/>
                <a:latin typeface="DFFangSongYueYun-B5" panose="03000409000000000000" pitchFamily="65" charset="-120"/>
                <a:ea typeface="DFFangSongYueYun-B5" panose="03000409000000000000" pitchFamily="65" charset="-120"/>
                <a:cs typeface="+mn-cs"/>
              </a:rPr>
              <a:t>課時</a:t>
            </a:r>
            <a:r>
              <a:rPr kumimoji="0" lang="en-US" altLang="zh-TW" sz="11500" b="1" i="0" u="none" strike="noStrike" kern="1200" cap="none" spc="0" normalizeH="0" baseline="0" noProof="0" dirty="0">
                <a:ln w="6600">
                  <a:solidFill>
                    <a:srgbClr val="BA9B7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99AA74">
                      <a:satMod val="175000"/>
                      <a:alpha val="40000"/>
                    </a:srgbClr>
                  </a:glow>
                  <a:outerShdw dist="38100" dir="2700000" algn="tl" rotWithShape="0">
                    <a:srgbClr val="BA9B7F"/>
                  </a:outerShdw>
                </a:effectLst>
                <a:uLnTx/>
                <a:uFillTx/>
                <a:latin typeface="DFFangSongYueYun-B5" panose="03000409000000000000" pitchFamily="65" charset="-120"/>
                <a:ea typeface="DFFangSongYueYun-B5" panose="03000409000000000000" pitchFamily="65" charset="-120"/>
                <a:cs typeface="+mn-cs"/>
              </a:rPr>
              <a:t>VS</a:t>
            </a:r>
            <a:r>
              <a:rPr kumimoji="0" lang="zh-TW" altLang="en-US" sz="11500" b="1" i="0" u="none" strike="noStrike" kern="1200" cap="none" spc="0" normalizeH="0" baseline="0" noProof="0" dirty="0">
                <a:ln w="6600">
                  <a:solidFill>
                    <a:srgbClr val="BA9B7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99AA74">
                      <a:satMod val="175000"/>
                      <a:alpha val="40000"/>
                    </a:srgbClr>
                  </a:glow>
                  <a:outerShdw dist="38100" dir="2700000" algn="tl" rotWithShape="0">
                    <a:srgbClr val="BA9B7F"/>
                  </a:outerShdw>
                </a:effectLst>
                <a:uLnTx/>
                <a:uFillTx/>
                <a:latin typeface="DFFangSongYueYun-B5" panose="03000409000000000000" pitchFamily="65" charset="-120"/>
                <a:ea typeface="DFFangSongYueYun-B5" panose="03000409000000000000" pitchFamily="65" charset="-120"/>
                <a:cs typeface="+mn-cs"/>
              </a:rPr>
              <a:t>學時</a:t>
            </a:r>
            <a:endParaRPr kumimoji="0" lang="zh-HK" altLang="en-US" sz="11500" b="1" i="0" u="none" strike="noStrike" kern="1200" cap="none" spc="0" normalizeH="0" baseline="0" noProof="0" dirty="0">
              <a:ln w="6600">
                <a:solidFill>
                  <a:srgbClr val="BA9B7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99AA74">
                    <a:satMod val="175000"/>
                    <a:alpha val="40000"/>
                  </a:srgbClr>
                </a:glow>
                <a:outerShdw dist="38100" dir="2700000" algn="tl" rotWithShape="0">
                  <a:srgbClr val="BA9B7F"/>
                </a:outerShdw>
              </a:effectLst>
              <a:uLnTx/>
              <a:uFillTx/>
              <a:latin typeface="DFFangSongYueYun-B5" panose="03000409000000000000" pitchFamily="65" charset="-120"/>
              <a:ea typeface="DFFangSongYueYun-B5" panose="03000409000000000000" pitchFamily="65" charset="-120"/>
              <a:cs typeface="+mn-cs"/>
            </a:endParaRPr>
          </a:p>
        </p:txBody>
      </p:sp>
      <p:pic>
        <p:nvPicPr>
          <p:cNvPr id="5" name="圖片 4" descr="一張含有 人員, 服裝, 足部穿著, 戶外 的圖片&#10;&#10;自動產生的描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884" y="4412613"/>
            <a:ext cx="3480361" cy="23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610" y="1836184"/>
            <a:ext cx="3368141" cy="252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一張含有 服裝, 人員, 微笑, 樹狀 的圖片&#10;&#10;自動產生的描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60" y="4506272"/>
            <a:ext cx="3256943" cy="2320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一張含有 服裝, 人員, 派對用品, 足部穿著 的圖片&#10;&#10;自動產生的描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60" y="1975709"/>
            <a:ext cx="3400161" cy="2550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一張含有 服裝, 人員, 室內, 足部穿著 的圖片&#10;&#10;自動產生的描述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869488" y="4339429"/>
            <a:ext cx="3686493" cy="2550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 descr="一張含有 體育, 服裝, 人員, 舞蹈 的圖片&#10;&#10;自動產生的描述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8976" y="1890058"/>
            <a:ext cx="3789161" cy="252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2337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082981" y="66844"/>
            <a:ext cx="59332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139700">
                    <a:srgbClr val="A9A580">
                      <a:satMod val="175000"/>
                      <a:alpha val="40000"/>
                    </a:srgbClr>
                  </a:glow>
                </a:effectLst>
                <a:uLnTx/>
                <a:uFillTx/>
                <a:latin typeface="DFJinWenDouYun-B5" panose="03000309000000000000" pitchFamily="65" charset="-120"/>
                <a:ea typeface="DFJinWenDouYun-B5" panose="03000309000000000000" pitchFamily="65" charset="-120"/>
                <a:cs typeface="+mn-cs"/>
              </a:rPr>
              <a:t>學習的回憶</a:t>
            </a:r>
            <a:endParaRPr kumimoji="0" lang="zh-HK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>
                <a:glow rad="139700">
                  <a:srgbClr val="A9A580">
                    <a:satMod val="175000"/>
                    <a:alpha val="40000"/>
                  </a:srgbClr>
                </a:glow>
              </a:effectLst>
              <a:uLnTx/>
              <a:uFillTx/>
              <a:latin typeface="DFJinWenDouYun-B5" panose="03000309000000000000" pitchFamily="65" charset="-120"/>
              <a:ea typeface="DFJinWenDouYun-B5" panose="03000309000000000000" pitchFamily="65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016569" y="1971304"/>
            <a:ext cx="3371479" cy="467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一張含有 服裝, 人員, 人的臉孔, 月亮 的圖片&#10;&#10;自動產生的描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141" y="3300704"/>
            <a:ext cx="2437651" cy="162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53237" y="4657704"/>
            <a:ext cx="3015290" cy="201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一張含有 人員, 服裝, 人的臉孔, 戶外 的圖片&#10;&#10;自動產生的描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492" y="4859989"/>
            <a:ext cx="2813990" cy="187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一張含有 群組, 人民, 藝術 的圖片&#10;&#10;自動產生的描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6980" y="505252"/>
            <a:ext cx="3206504" cy="2137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882320" y="2594809"/>
            <a:ext cx="3010488" cy="20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976" y="443139"/>
            <a:ext cx="3017631" cy="201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 descr="一張含有 服裝, 人員, 人的臉孔, 室內 的圖片&#10;&#10;自動產生的描述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14" y="2643435"/>
            <a:ext cx="3017632" cy="2014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 descr="一張含有 人的臉孔, 人員, 服裝, 微笑 的圖片&#10;&#10;自動產生的描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682" y="4763285"/>
            <a:ext cx="2810476" cy="1875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一張含有 服裝, 人員, 人的臉孔, 牆 的圖片&#10;&#10;自動產生的描述"/>
          <p:cNvPicPr>
            <a:picLocks noChangeAspect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6334427" y="1537307"/>
            <a:ext cx="2436529" cy="1878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圖形, 平面設計, 柳橙, 卡通 的圖片&#10;&#10;自動產生的描述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7582"/>
            <a:ext cx="12191980" cy="6857989"/>
          </a:xfrm>
          <a:prstGeom prst="rect">
            <a:avLst/>
          </a:prstGeom>
          <a:noFill/>
        </p:spPr>
      </p:pic>
      <p:pic>
        <p:nvPicPr>
          <p:cNvPr id="5" name="圖片 4" descr="一張含有 服裝, 人員, 室內, 筆記型電腦 的圖片&#10;&#10;自動產生的描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3300">
            <a:off x="168651" y="218223"/>
            <a:ext cx="4222417" cy="281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060310">
            <a:off x="8425752" y="575503"/>
            <a:ext cx="3875536" cy="2906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194215">
            <a:off x="1196" y="3409782"/>
            <a:ext cx="4223540" cy="3167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350285">
            <a:off x="8527125" y="3885321"/>
            <a:ext cx="4031158" cy="268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31005" y="3097639"/>
            <a:ext cx="4869957" cy="3246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文字方塊 20"/>
          <p:cNvSpPr txBox="1"/>
          <p:nvPr/>
        </p:nvSpPr>
        <p:spPr>
          <a:xfrm>
            <a:off x="4870620" y="432424"/>
            <a:ext cx="3666547" cy="923330"/>
          </a:xfrm>
          <a:prstGeom prst="rect">
            <a:avLst/>
          </a:prstGeom>
          <a:noFill/>
          <a:ln w="76200">
            <a:solidFill>
              <a:srgbClr val="D5FD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 w="6600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dist="38100" dir="2700000" algn="tl" rotWithShape="0">
                    <a:srgbClr val="BA9B7F"/>
                  </a:outerShdw>
                </a:effectLst>
                <a:uLnTx/>
                <a:uFillTx/>
                <a:latin typeface="Trade Gothic Next Light"/>
                <a:ea typeface="+mn-ea"/>
                <a:cs typeface="+mn-cs"/>
              </a:rPr>
              <a:t>學生參與度</a:t>
            </a:r>
            <a:endParaRPr kumimoji="0" lang="zh-HK" altLang="en-US" sz="5400" b="1" i="0" u="none" strike="noStrike" kern="1200" cap="none" spc="0" normalizeH="0" baseline="0" noProof="0" dirty="0">
              <a:ln w="6600">
                <a:solidFill>
                  <a:srgbClr val="000000">
                    <a:lumMod val="95000"/>
                    <a:lumOff val="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00">
                    <a:alpha val="60000"/>
                  </a:srgbClr>
                </a:glow>
                <a:outerShdw dist="38100" dir="2700000" algn="tl" rotWithShape="0">
                  <a:srgbClr val="BA9B7F"/>
                </a:outerShdw>
              </a:effectLst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1504" y="-30542"/>
            <a:ext cx="8229600" cy="1143000"/>
          </a:xfrm>
        </p:spPr>
        <p:txBody>
          <a:bodyPr/>
          <a:lstStyle/>
          <a:p>
            <a:r>
              <a:rPr lang="en-US" altLang="zh-HK" dirty="0">
                <a:solidFill>
                  <a:schemeClr val="accent5">
                    <a:lumMod val="75000"/>
                  </a:schemeClr>
                </a:solidFill>
              </a:rPr>
              <a:t>BYOD</a:t>
            </a:r>
            <a:endParaRPr lang="zh-HK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79B289-2322-4668-BE92-0CC2E10A9074}" type="slidenum">
              <a:rPr kumimoji="0" lang="zh-HK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</a:fld>
            <a:endParaRPr kumimoji="0" lang="zh-HK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743" y="914457"/>
            <a:ext cx="5585057" cy="418988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671" y="1430647"/>
            <a:ext cx="6636531" cy="497869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3" y="1809253"/>
            <a:ext cx="6387210" cy="479165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160" y="295936"/>
            <a:ext cx="6146215" cy="461086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024" y="153473"/>
            <a:ext cx="4835576" cy="6447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圖片 4" descr="一張含有 人員, 服裝, 學習, 室內 的圖片&#10;&#10;自動產生的描述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9" name="圖片 8" descr="一張含有 服裝, 人員, 室內, 學習 的圖片&#10;&#10;自動產生的描述"/>
          <p:cNvPicPr>
            <a:picLocks noChangeAspect="1"/>
          </p:cNvPicPr>
          <p:nvPr/>
        </p:nvPicPr>
        <p:blipFill rotWithShape="1">
          <a:blip r:embed="rId2"/>
          <a:srcRect r="-3" b="-3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89284" y="6356350"/>
            <a:ext cx="6569241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簡報標題</a:t>
            </a: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7" name="圖片 6" descr="一張含有 人員, 服裝, 學習, 人的臉孔 的圖片&#10;&#10;自動產生的描述"/>
          <p:cNvPicPr>
            <a:picLocks noChangeAspect="1"/>
          </p:cNvPicPr>
          <p:nvPr/>
        </p:nvPicPr>
        <p:blipFill rotWithShape="1">
          <a:blip r:embed="rId3"/>
          <a:srcRect r="-3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10772274" y="6356350"/>
            <a:ext cx="581526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fld id="{09A01C0A-2BB6-49E7-91A3-DCB9F9F5958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9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5" name="Picture 19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251"/>
            <a:ext cx="5330283" cy="698881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zh-TW" altLang="en-US" sz="4000" dirty="0">
                <a:solidFill>
                  <a:srgbClr val="FFFF00"/>
                </a:solidFill>
                <a:latin typeface="DFYuanBold-B5" panose="020F0709000000000000" pitchFamily="49" charset="-120"/>
                <a:ea typeface="DFYuanBold-B5" panose="020F0709000000000000" pitchFamily="49" charset="-120"/>
              </a:rPr>
              <a:t>國際英文能力認證考試</a:t>
            </a:r>
            <a:endParaRPr lang="en-GB" sz="4000" dirty="0">
              <a:solidFill>
                <a:srgbClr val="FFFF00"/>
              </a:solidFill>
              <a:latin typeface="DFYuanBold-B5" panose="020F0709000000000000" pitchFamily="49" charset="-120"/>
              <a:ea typeface="DFYuanBold-B5" panose="020F0709000000000000" pitchFamily="49" charset="-120"/>
            </a:endParaRPr>
          </a:p>
        </p:txBody>
      </p:sp>
      <p:sp>
        <p:nvSpPr>
          <p:cNvPr id="1036" name="Freeform 6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88720" y="0"/>
            <a:ext cx="3762182" cy="2258435"/>
          </a:xfrm>
          <a:custGeom>
            <a:avLst/>
            <a:gdLst>
              <a:gd name="connsiteX0" fmla="*/ 39946 w 3960192"/>
              <a:gd name="connsiteY0" fmla="*/ 0 h 2377300"/>
              <a:gd name="connsiteX1" fmla="*/ 3920247 w 3960192"/>
              <a:gd name="connsiteY1" fmla="*/ 0 h 2377300"/>
              <a:gd name="connsiteX2" fmla="*/ 3949969 w 3960192"/>
              <a:gd name="connsiteY2" fmla="*/ 194751 h 2377300"/>
              <a:gd name="connsiteX3" fmla="*/ 3960192 w 3960192"/>
              <a:gd name="connsiteY3" fmla="*/ 397204 h 2377300"/>
              <a:gd name="connsiteX4" fmla="*/ 1980096 w 3960192"/>
              <a:gd name="connsiteY4" fmla="*/ 2377300 h 2377300"/>
              <a:gd name="connsiteX5" fmla="*/ 0 w 3960192"/>
              <a:gd name="connsiteY5" fmla="*/ 397204 h 2377300"/>
              <a:gd name="connsiteX6" fmla="*/ 10224 w 3960192"/>
              <a:gd name="connsiteY6" fmla="*/ 194751 h 237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377300">
                <a:moveTo>
                  <a:pt x="39946" y="0"/>
                </a:moveTo>
                <a:lnTo>
                  <a:pt x="3920247" y="0"/>
                </a:lnTo>
                <a:lnTo>
                  <a:pt x="3949969" y="194751"/>
                </a:lnTo>
                <a:cubicBezTo>
                  <a:pt x="3956729" y="261316"/>
                  <a:pt x="3960192" y="328856"/>
                  <a:pt x="3960192" y="397204"/>
                </a:cubicBezTo>
                <a:cubicBezTo>
                  <a:pt x="3960192" y="1490781"/>
                  <a:pt x="3073673" y="2377300"/>
                  <a:pt x="1980096" y="2377300"/>
                </a:cubicBezTo>
                <a:cubicBezTo>
                  <a:pt x="886519" y="2377300"/>
                  <a:pt x="0" y="1490781"/>
                  <a:pt x="0" y="397204"/>
                </a:cubicBezTo>
                <a:cubicBezTo>
                  <a:pt x="0" y="328856"/>
                  <a:pt x="3463" y="261316"/>
                  <a:pt x="10224" y="194751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24762" y="491732"/>
            <a:ext cx="6385102" cy="386839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TW" altLang="en-US" sz="3200" dirty="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於四至六年級期間，會培訓同學參加不同的國際英文能力認證考試，讓同學透過參加國際考試。</a:t>
            </a:r>
            <a:endParaRPr lang="en-US" altLang="zh-TW" sz="320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sz="2800" dirty="0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了解自己的能力和水平</a:t>
            </a:r>
            <a:endParaRPr lang="en-GB" altLang="zh-TW" sz="280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sz="2800" dirty="0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認識不同的考試形式</a:t>
            </a:r>
            <a:endParaRPr lang="en-GB" altLang="zh-TW" sz="2800" dirty="0">
              <a:solidFill>
                <a:srgbClr val="0000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sz="2800" dirty="0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增強英文能力的應用和實踐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037" name="Freeform 6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457503" y="3006774"/>
            <a:ext cx="4734497" cy="3851226"/>
          </a:xfrm>
          <a:custGeom>
            <a:avLst/>
            <a:gdLst>
              <a:gd name="connsiteX0" fmla="*/ 2718646 w 4647408"/>
              <a:gd name="connsiteY0" fmla="*/ 0 h 3780384"/>
              <a:gd name="connsiteX1" fmla="*/ 4641019 w 4647408"/>
              <a:gd name="connsiteY1" fmla="*/ 796273 h 3780384"/>
              <a:gd name="connsiteX2" fmla="*/ 4647408 w 4647408"/>
              <a:gd name="connsiteY2" fmla="*/ 803303 h 3780384"/>
              <a:gd name="connsiteX3" fmla="*/ 4647408 w 4647408"/>
              <a:gd name="connsiteY3" fmla="*/ 3780384 h 3780384"/>
              <a:gd name="connsiteX4" fmla="*/ 215340 w 4647408"/>
              <a:gd name="connsiteY4" fmla="*/ 3780384 h 3780384"/>
              <a:gd name="connsiteX5" fmla="*/ 213645 w 4647408"/>
              <a:gd name="connsiteY5" fmla="*/ 3776866 h 3780384"/>
              <a:gd name="connsiteX6" fmla="*/ 0 w 4647408"/>
              <a:gd name="connsiteY6" fmla="*/ 2718646 h 3780384"/>
              <a:gd name="connsiteX7" fmla="*/ 2718646 w 4647408"/>
              <a:gd name="connsiteY7" fmla="*/ 0 h 378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408" h="3780384">
                <a:moveTo>
                  <a:pt x="2718646" y="0"/>
                </a:moveTo>
                <a:cubicBezTo>
                  <a:pt x="3469379" y="0"/>
                  <a:pt x="4149041" y="304295"/>
                  <a:pt x="4641019" y="796273"/>
                </a:cubicBezTo>
                <a:lnTo>
                  <a:pt x="4647408" y="803303"/>
                </a:lnTo>
                <a:lnTo>
                  <a:pt x="4647408" y="3780384"/>
                </a:lnTo>
                <a:lnTo>
                  <a:pt x="215340" y="3780384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toefl primaryçåçæå°çµæ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81172" y="341625"/>
            <a:ext cx="5319473" cy="157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694" y="2286965"/>
            <a:ext cx="4393951" cy="148811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05075" y="3985531"/>
            <a:ext cx="4536001" cy="2747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55"/>
          <p:cNvSpPr/>
          <p:nvPr/>
        </p:nvSpPr>
        <p:spPr>
          <a:xfrm>
            <a:off x="56481" y="5992795"/>
            <a:ext cx="804800" cy="804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1" name="Google Shape;2111;p55"/>
          <p:cNvSpPr/>
          <p:nvPr/>
        </p:nvSpPr>
        <p:spPr>
          <a:xfrm>
            <a:off x="11289575" y="108552"/>
            <a:ext cx="804800" cy="80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9" name="Google Shape;2119;p55"/>
          <p:cNvSpPr txBox="1">
            <a:spLocks noGrp="1"/>
          </p:cNvSpPr>
          <p:nvPr>
            <p:ph type="title" idx="6"/>
          </p:nvPr>
        </p:nvSpPr>
        <p:spPr>
          <a:xfrm>
            <a:off x="-552127" y="377567"/>
            <a:ext cx="10272000" cy="6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altLang="zh-HK" sz="3735" dirty="0">
                <a:solidFill>
                  <a:srgbClr val="002060"/>
                </a:solidFill>
                <a:latin typeface="Amasis MT Pro Black" panose="02040A04050005020304" pitchFamily="18" charset="0"/>
                <a:ea typeface="PMingLiU" panose="02020500000000000000" pitchFamily="18" charset="-120"/>
                <a:cs typeface="Aharoni" panose="02010803020104030203" pitchFamily="2" charset="-79"/>
                <a:sym typeface="Arial" panose="020B0604020202020204"/>
              </a:rPr>
              <a:t>P.4-6:</a:t>
            </a:r>
            <a:r>
              <a:rPr lang="en-US" altLang="zh-HK" sz="3200" dirty="0">
                <a:solidFill>
                  <a:srgbClr val="002060"/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 </a:t>
            </a:r>
            <a:r>
              <a:rPr lang="en-US" altLang="zh-HK" sz="3200" dirty="0">
                <a:solidFill>
                  <a:schemeClr val="accent1">
                    <a:lumMod val="75000"/>
                  </a:schemeClr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  <a:t>Public Tests (TOEFL)</a:t>
            </a:r>
            <a:br>
              <a:rPr lang="en-US" altLang="zh-HK" sz="3200" dirty="0">
                <a:solidFill>
                  <a:schemeClr val="accent1">
                    <a:lumMod val="75000"/>
                  </a:schemeClr>
                </a:solidFill>
                <a:latin typeface="Amasis MT Pro Black" panose="02040A04050005020304" pitchFamily="18" charset="0"/>
                <a:cs typeface="Aharoni" panose="02010803020104030203" pitchFamily="2" charset="-79"/>
              </a:rPr>
            </a:br>
            <a:endParaRPr sz="3200" dirty="0">
              <a:solidFill>
                <a:schemeClr val="accent2"/>
              </a:solidFill>
              <a:latin typeface="Amasis MT Pro Black" panose="02040A04050005020304" pitchFamily="18" charset="0"/>
              <a:cs typeface="Aharoni" panose="02010803020104030203" pitchFamily="2" charset="-79"/>
            </a:endParaRPr>
          </a:p>
        </p:txBody>
      </p:sp>
      <p:grpSp>
        <p:nvGrpSpPr>
          <p:cNvPr id="2120" name="Google Shape;2120;p55"/>
          <p:cNvGrpSpPr/>
          <p:nvPr/>
        </p:nvGrpSpPr>
        <p:grpSpPr>
          <a:xfrm rot="1097212">
            <a:off x="9712840" y="4606013"/>
            <a:ext cx="1365848" cy="1564027"/>
            <a:chOff x="1489450" y="4461250"/>
            <a:chExt cx="510525" cy="584600"/>
          </a:xfrm>
        </p:grpSpPr>
        <p:sp>
          <p:nvSpPr>
            <p:cNvPr id="2121" name="Google Shape;2121;p55"/>
            <p:cNvSpPr/>
            <p:nvPr/>
          </p:nvSpPr>
          <p:spPr>
            <a:xfrm rot="-528795">
              <a:off x="1522560" y="4533812"/>
              <a:ext cx="370069" cy="1065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2" name="Google Shape;2122;p55"/>
            <p:cNvSpPr/>
            <p:nvPr/>
          </p:nvSpPr>
          <p:spPr>
            <a:xfrm>
              <a:off x="1489450" y="4461250"/>
              <a:ext cx="510525" cy="584600"/>
            </a:xfrm>
            <a:custGeom>
              <a:avLst/>
              <a:gdLst/>
              <a:ahLst/>
              <a:cxnLst/>
              <a:rect l="l" t="t" r="r" b="b"/>
              <a:pathLst>
                <a:path w="20421" h="23384" extrusionOk="0">
                  <a:moveTo>
                    <a:pt x="13300" y="3188"/>
                  </a:moveTo>
                  <a:cubicBezTo>
                    <a:pt x="13937" y="3188"/>
                    <a:pt x="14671" y="3297"/>
                    <a:pt x="14941" y="3882"/>
                  </a:cubicBezTo>
                  <a:cubicBezTo>
                    <a:pt x="15206" y="4444"/>
                    <a:pt x="14851" y="5110"/>
                    <a:pt x="14394" y="5515"/>
                  </a:cubicBezTo>
                  <a:cubicBezTo>
                    <a:pt x="13511" y="6293"/>
                    <a:pt x="12303" y="6511"/>
                    <a:pt x="11152" y="6690"/>
                  </a:cubicBezTo>
                  <a:cubicBezTo>
                    <a:pt x="10393" y="6805"/>
                    <a:pt x="7935" y="7299"/>
                    <a:pt x="5945" y="7299"/>
                  </a:cubicBezTo>
                  <a:cubicBezTo>
                    <a:pt x="4097" y="7299"/>
                    <a:pt x="2653" y="6873"/>
                    <a:pt x="3346" y="5321"/>
                  </a:cubicBezTo>
                  <a:cubicBezTo>
                    <a:pt x="3751" y="4415"/>
                    <a:pt x="5432" y="4254"/>
                    <a:pt x="7046" y="3920"/>
                  </a:cubicBezTo>
                  <a:cubicBezTo>
                    <a:pt x="9009" y="3514"/>
                    <a:pt x="11198" y="3231"/>
                    <a:pt x="13209" y="3189"/>
                  </a:cubicBezTo>
                  <a:cubicBezTo>
                    <a:pt x="13239" y="3188"/>
                    <a:pt x="13270" y="3188"/>
                    <a:pt x="13300" y="3188"/>
                  </a:cubicBezTo>
                  <a:close/>
                  <a:moveTo>
                    <a:pt x="14179" y="1"/>
                  </a:moveTo>
                  <a:cubicBezTo>
                    <a:pt x="14108" y="1"/>
                    <a:pt x="14036" y="3"/>
                    <a:pt x="13964" y="7"/>
                  </a:cubicBezTo>
                  <a:cubicBezTo>
                    <a:pt x="10444" y="225"/>
                    <a:pt x="6583" y="904"/>
                    <a:pt x="3681" y="1848"/>
                  </a:cubicBezTo>
                  <a:cubicBezTo>
                    <a:pt x="3185" y="2008"/>
                    <a:pt x="2686" y="2136"/>
                    <a:pt x="2170" y="2202"/>
                  </a:cubicBezTo>
                  <a:cubicBezTo>
                    <a:pt x="902" y="2363"/>
                    <a:pt x="0" y="3500"/>
                    <a:pt x="137" y="4760"/>
                  </a:cubicBezTo>
                  <a:cubicBezTo>
                    <a:pt x="689" y="9880"/>
                    <a:pt x="1713" y="20938"/>
                    <a:pt x="2581" y="22093"/>
                  </a:cubicBezTo>
                  <a:cubicBezTo>
                    <a:pt x="3379" y="23154"/>
                    <a:pt x="4649" y="23383"/>
                    <a:pt x="5935" y="23383"/>
                  </a:cubicBezTo>
                  <a:cubicBezTo>
                    <a:pt x="6658" y="23383"/>
                    <a:pt x="7386" y="23311"/>
                    <a:pt x="8037" y="23273"/>
                  </a:cubicBezTo>
                  <a:cubicBezTo>
                    <a:pt x="10958" y="23113"/>
                    <a:pt x="14748" y="22287"/>
                    <a:pt x="18023" y="21834"/>
                  </a:cubicBezTo>
                  <a:cubicBezTo>
                    <a:pt x="19429" y="21640"/>
                    <a:pt x="20420" y="20376"/>
                    <a:pt x="20316" y="18965"/>
                  </a:cubicBezTo>
                  <a:cubicBezTo>
                    <a:pt x="19891" y="13391"/>
                    <a:pt x="18900" y="8205"/>
                    <a:pt x="17650" y="2759"/>
                  </a:cubicBezTo>
                  <a:cubicBezTo>
                    <a:pt x="17274" y="1131"/>
                    <a:pt x="15828" y="1"/>
                    <a:pt x="14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3" name="Google Shape;2123;p55"/>
            <p:cNvSpPr/>
            <p:nvPr/>
          </p:nvSpPr>
          <p:spPr>
            <a:xfrm>
              <a:off x="1590900" y="4713425"/>
              <a:ext cx="78475" cy="65400"/>
            </a:xfrm>
            <a:custGeom>
              <a:avLst/>
              <a:gdLst/>
              <a:ahLst/>
              <a:cxnLst/>
              <a:rect l="l" t="t" r="r" b="b"/>
              <a:pathLst>
                <a:path w="3139" h="2616" extrusionOk="0">
                  <a:moveTo>
                    <a:pt x="2364" y="474"/>
                  </a:moveTo>
                  <a:cubicBezTo>
                    <a:pt x="2405" y="474"/>
                    <a:pt x="2449" y="478"/>
                    <a:pt x="2468" y="492"/>
                  </a:cubicBezTo>
                  <a:cubicBezTo>
                    <a:pt x="2492" y="506"/>
                    <a:pt x="2516" y="562"/>
                    <a:pt x="2520" y="742"/>
                  </a:cubicBezTo>
                  <a:cubicBezTo>
                    <a:pt x="2525" y="959"/>
                    <a:pt x="2564" y="1161"/>
                    <a:pt x="2596" y="1355"/>
                  </a:cubicBezTo>
                  <a:cubicBezTo>
                    <a:pt x="2620" y="1497"/>
                    <a:pt x="2643" y="1638"/>
                    <a:pt x="2653" y="1780"/>
                  </a:cubicBezTo>
                  <a:cubicBezTo>
                    <a:pt x="2351" y="1851"/>
                    <a:pt x="2006" y="1893"/>
                    <a:pt x="1666" y="1936"/>
                  </a:cubicBezTo>
                  <a:cubicBezTo>
                    <a:pt x="1346" y="1973"/>
                    <a:pt x="1015" y="2017"/>
                    <a:pt x="708" y="2082"/>
                  </a:cubicBezTo>
                  <a:cubicBezTo>
                    <a:pt x="684" y="1869"/>
                    <a:pt x="647" y="1667"/>
                    <a:pt x="610" y="1459"/>
                  </a:cubicBezTo>
                  <a:cubicBezTo>
                    <a:pt x="567" y="1233"/>
                    <a:pt x="525" y="1006"/>
                    <a:pt x="501" y="760"/>
                  </a:cubicBezTo>
                  <a:cubicBezTo>
                    <a:pt x="765" y="728"/>
                    <a:pt x="1039" y="676"/>
                    <a:pt x="1303" y="623"/>
                  </a:cubicBezTo>
                  <a:cubicBezTo>
                    <a:pt x="1638" y="558"/>
                    <a:pt x="1982" y="492"/>
                    <a:pt x="2289" y="477"/>
                  </a:cubicBezTo>
                  <a:cubicBezTo>
                    <a:pt x="2308" y="475"/>
                    <a:pt x="2336" y="474"/>
                    <a:pt x="2364" y="474"/>
                  </a:cubicBezTo>
                  <a:close/>
                  <a:moveTo>
                    <a:pt x="2378" y="1"/>
                  </a:moveTo>
                  <a:cubicBezTo>
                    <a:pt x="2336" y="1"/>
                    <a:pt x="2298" y="3"/>
                    <a:pt x="2266" y="6"/>
                  </a:cubicBezTo>
                  <a:cubicBezTo>
                    <a:pt x="1926" y="20"/>
                    <a:pt x="1562" y="91"/>
                    <a:pt x="1213" y="157"/>
                  </a:cubicBezTo>
                  <a:cubicBezTo>
                    <a:pt x="883" y="222"/>
                    <a:pt x="538" y="294"/>
                    <a:pt x="231" y="303"/>
                  </a:cubicBezTo>
                  <a:cubicBezTo>
                    <a:pt x="166" y="307"/>
                    <a:pt x="109" y="336"/>
                    <a:pt x="66" y="383"/>
                  </a:cubicBezTo>
                  <a:cubicBezTo>
                    <a:pt x="24" y="431"/>
                    <a:pt x="0" y="492"/>
                    <a:pt x="5" y="558"/>
                  </a:cubicBezTo>
                  <a:cubicBezTo>
                    <a:pt x="29" y="926"/>
                    <a:pt x="85" y="1237"/>
                    <a:pt x="142" y="1544"/>
                  </a:cubicBezTo>
                  <a:cubicBezTo>
                    <a:pt x="194" y="1832"/>
                    <a:pt x="246" y="2101"/>
                    <a:pt x="260" y="2389"/>
                  </a:cubicBezTo>
                  <a:cubicBezTo>
                    <a:pt x="264" y="2464"/>
                    <a:pt x="303" y="2531"/>
                    <a:pt x="359" y="2573"/>
                  </a:cubicBezTo>
                  <a:cubicBezTo>
                    <a:pt x="401" y="2601"/>
                    <a:pt x="449" y="2616"/>
                    <a:pt x="496" y="2616"/>
                  </a:cubicBezTo>
                  <a:cubicBezTo>
                    <a:pt x="519" y="2616"/>
                    <a:pt x="543" y="2616"/>
                    <a:pt x="562" y="2606"/>
                  </a:cubicBezTo>
                  <a:cubicBezTo>
                    <a:pt x="902" y="2511"/>
                    <a:pt x="1322" y="2455"/>
                    <a:pt x="1728" y="2407"/>
                  </a:cubicBezTo>
                  <a:cubicBezTo>
                    <a:pt x="2152" y="2351"/>
                    <a:pt x="2586" y="2300"/>
                    <a:pt x="2964" y="2191"/>
                  </a:cubicBezTo>
                  <a:cubicBezTo>
                    <a:pt x="3063" y="2163"/>
                    <a:pt x="3134" y="2068"/>
                    <a:pt x="3134" y="1964"/>
                  </a:cubicBezTo>
                  <a:cubicBezTo>
                    <a:pt x="3139" y="1719"/>
                    <a:pt x="3102" y="1492"/>
                    <a:pt x="3063" y="1275"/>
                  </a:cubicBezTo>
                  <a:cubicBezTo>
                    <a:pt x="3030" y="1091"/>
                    <a:pt x="3002" y="912"/>
                    <a:pt x="2997" y="728"/>
                  </a:cubicBezTo>
                  <a:cubicBezTo>
                    <a:pt x="2993" y="582"/>
                    <a:pt x="2983" y="270"/>
                    <a:pt x="2738" y="105"/>
                  </a:cubicBezTo>
                  <a:cubicBezTo>
                    <a:pt x="2621" y="19"/>
                    <a:pt x="2488" y="1"/>
                    <a:pt x="2378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4" name="Google Shape;2124;p55"/>
            <p:cNvSpPr/>
            <p:nvPr/>
          </p:nvSpPr>
          <p:spPr>
            <a:xfrm>
              <a:off x="1705575" y="4699325"/>
              <a:ext cx="78500" cy="65450"/>
            </a:xfrm>
            <a:custGeom>
              <a:avLst/>
              <a:gdLst/>
              <a:ahLst/>
              <a:cxnLst/>
              <a:rect l="l" t="t" r="r" b="b"/>
              <a:pathLst>
                <a:path w="3140" h="2618" extrusionOk="0">
                  <a:moveTo>
                    <a:pt x="2366" y="476"/>
                  </a:moveTo>
                  <a:cubicBezTo>
                    <a:pt x="2407" y="476"/>
                    <a:pt x="2449" y="480"/>
                    <a:pt x="2469" y="494"/>
                  </a:cubicBezTo>
                  <a:cubicBezTo>
                    <a:pt x="2492" y="508"/>
                    <a:pt x="2516" y="564"/>
                    <a:pt x="2521" y="745"/>
                  </a:cubicBezTo>
                  <a:cubicBezTo>
                    <a:pt x="2525" y="961"/>
                    <a:pt x="2558" y="1159"/>
                    <a:pt x="2592" y="1353"/>
                  </a:cubicBezTo>
                  <a:cubicBezTo>
                    <a:pt x="2620" y="1499"/>
                    <a:pt x="2643" y="1640"/>
                    <a:pt x="2653" y="1782"/>
                  </a:cubicBezTo>
                  <a:cubicBezTo>
                    <a:pt x="2351" y="1849"/>
                    <a:pt x="2006" y="1895"/>
                    <a:pt x="1667" y="1938"/>
                  </a:cubicBezTo>
                  <a:cubicBezTo>
                    <a:pt x="1346" y="1976"/>
                    <a:pt x="1015" y="2019"/>
                    <a:pt x="708" y="2084"/>
                  </a:cubicBezTo>
                  <a:cubicBezTo>
                    <a:pt x="685" y="1873"/>
                    <a:pt x="647" y="1669"/>
                    <a:pt x="610" y="1462"/>
                  </a:cubicBezTo>
                  <a:cubicBezTo>
                    <a:pt x="567" y="1235"/>
                    <a:pt x="525" y="1008"/>
                    <a:pt x="501" y="758"/>
                  </a:cubicBezTo>
                  <a:cubicBezTo>
                    <a:pt x="765" y="730"/>
                    <a:pt x="1039" y="678"/>
                    <a:pt x="1308" y="627"/>
                  </a:cubicBezTo>
                  <a:cubicBezTo>
                    <a:pt x="1638" y="560"/>
                    <a:pt x="1983" y="494"/>
                    <a:pt x="2290" y="480"/>
                  </a:cubicBezTo>
                  <a:cubicBezTo>
                    <a:pt x="2310" y="478"/>
                    <a:pt x="2338" y="476"/>
                    <a:pt x="2366" y="476"/>
                  </a:cubicBezTo>
                  <a:close/>
                  <a:moveTo>
                    <a:pt x="2365" y="1"/>
                  </a:moveTo>
                  <a:cubicBezTo>
                    <a:pt x="2329" y="1"/>
                    <a:pt x="2295" y="2"/>
                    <a:pt x="2266" y="4"/>
                  </a:cubicBezTo>
                  <a:cubicBezTo>
                    <a:pt x="1926" y="17"/>
                    <a:pt x="1562" y="93"/>
                    <a:pt x="1214" y="159"/>
                  </a:cubicBezTo>
                  <a:cubicBezTo>
                    <a:pt x="883" y="225"/>
                    <a:pt x="539" y="292"/>
                    <a:pt x="232" y="305"/>
                  </a:cubicBezTo>
                  <a:cubicBezTo>
                    <a:pt x="166" y="310"/>
                    <a:pt x="109" y="338"/>
                    <a:pt x="66" y="386"/>
                  </a:cubicBezTo>
                  <a:cubicBezTo>
                    <a:pt x="24" y="433"/>
                    <a:pt x="1" y="494"/>
                    <a:pt x="5" y="560"/>
                  </a:cubicBezTo>
                  <a:cubicBezTo>
                    <a:pt x="29" y="928"/>
                    <a:pt x="85" y="1240"/>
                    <a:pt x="142" y="1546"/>
                  </a:cubicBezTo>
                  <a:cubicBezTo>
                    <a:pt x="194" y="1834"/>
                    <a:pt x="246" y="2104"/>
                    <a:pt x="260" y="2391"/>
                  </a:cubicBezTo>
                  <a:cubicBezTo>
                    <a:pt x="264" y="2462"/>
                    <a:pt x="303" y="2533"/>
                    <a:pt x="360" y="2570"/>
                  </a:cubicBezTo>
                  <a:cubicBezTo>
                    <a:pt x="401" y="2603"/>
                    <a:pt x="449" y="2618"/>
                    <a:pt x="497" y="2618"/>
                  </a:cubicBezTo>
                  <a:cubicBezTo>
                    <a:pt x="519" y="2618"/>
                    <a:pt x="543" y="2613"/>
                    <a:pt x="562" y="2609"/>
                  </a:cubicBezTo>
                  <a:cubicBezTo>
                    <a:pt x="902" y="2509"/>
                    <a:pt x="1322" y="2457"/>
                    <a:pt x="1728" y="2405"/>
                  </a:cubicBezTo>
                  <a:cubicBezTo>
                    <a:pt x="2153" y="2354"/>
                    <a:pt x="2586" y="2297"/>
                    <a:pt x="2960" y="2193"/>
                  </a:cubicBezTo>
                  <a:cubicBezTo>
                    <a:pt x="3063" y="2165"/>
                    <a:pt x="3135" y="2071"/>
                    <a:pt x="3135" y="1967"/>
                  </a:cubicBezTo>
                  <a:cubicBezTo>
                    <a:pt x="3139" y="1716"/>
                    <a:pt x="3096" y="1494"/>
                    <a:pt x="3063" y="1272"/>
                  </a:cubicBezTo>
                  <a:cubicBezTo>
                    <a:pt x="3030" y="1089"/>
                    <a:pt x="3002" y="914"/>
                    <a:pt x="2997" y="730"/>
                  </a:cubicBezTo>
                  <a:cubicBezTo>
                    <a:pt x="2993" y="584"/>
                    <a:pt x="2983" y="272"/>
                    <a:pt x="2738" y="102"/>
                  </a:cubicBezTo>
                  <a:cubicBezTo>
                    <a:pt x="2616" y="16"/>
                    <a:pt x="2478" y="1"/>
                    <a:pt x="2365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5" name="Google Shape;2125;p55"/>
            <p:cNvSpPr/>
            <p:nvPr/>
          </p:nvSpPr>
          <p:spPr>
            <a:xfrm>
              <a:off x="1601025" y="4796450"/>
              <a:ext cx="78500" cy="65425"/>
            </a:xfrm>
            <a:custGeom>
              <a:avLst/>
              <a:gdLst/>
              <a:ahLst/>
              <a:cxnLst/>
              <a:rect l="l" t="t" r="r" b="b"/>
              <a:pathLst>
                <a:path w="3140" h="2617" extrusionOk="0">
                  <a:moveTo>
                    <a:pt x="2351" y="473"/>
                  </a:moveTo>
                  <a:cubicBezTo>
                    <a:pt x="2398" y="473"/>
                    <a:pt x="2451" y="475"/>
                    <a:pt x="2470" y="488"/>
                  </a:cubicBezTo>
                  <a:cubicBezTo>
                    <a:pt x="2493" y="508"/>
                    <a:pt x="2516" y="559"/>
                    <a:pt x="2521" y="739"/>
                  </a:cubicBezTo>
                  <a:cubicBezTo>
                    <a:pt x="2531" y="961"/>
                    <a:pt x="2564" y="1159"/>
                    <a:pt x="2597" y="1352"/>
                  </a:cubicBezTo>
                  <a:cubicBezTo>
                    <a:pt x="2621" y="1499"/>
                    <a:pt x="2644" y="1635"/>
                    <a:pt x="2653" y="1776"/>
                  </a:cubicBezTo>
                  <a:cubicBezTo>
                    <a:pt x="2351" y="1848"/>
                    <a:pt x="2007" y="1890"/>
                    <a:pt x="1667" y="1933"/>
                  </a:cubicBezTo>
                  <a:cubicBezTo>
                    <a:pt x="1346" y="1974"/>
                    <a:pt x="1016" y="2018"/>
                    <a:pt x="714" y="2079"/>
                  </a:cubicBezTo>
                  <a:cubicBezTo>
                    <a:pt x="691" y="1871"/>
                    <a:pt x="652" y="1669"/>
                    <a:pt x="610" y="1456"/>
                  </a:cubicBezTo>
                  <a:cubicBezTo>
                    <a:pt x="573" y="1234"/>
                    <a:pt x="530" y="1003"/>
                    <a:pt x="501" y="757"/>
                  </a:cubicBezTo>
                  <a:cubicBezTo>
                    <a:pt x="765" y="729"/>
                    <a:pt x="1039" y="672"/>
                    <a:pt x="1309" y="621"/>
                  </a:cubicBezTo>
                  <a:cubicBezTo>
                    <a:pt x="1639" y="554"/>
                    <a:pt x="1983" y="488"/>
                    <a:pt x="2290" y="474"/>
                  </a:cubicBezTo>
                  <a:cubicBezTo>
                    <a:pt x="2307" y="474"/>
                    <a:pt x="2328" y="473"/>
                    <a:pt x="2351" y="473"/>
                  </a:cubicBezTo>
                  <a:close/>
                  <a:moveTo>
                    <a:pt x="2365" y="0"/>
                  </a:moveTo>
                  <a:cubicBezTo>
                    <a:pt x="2330" y="0"/>
                    <a:pt x="2296" y="2"/>
                    <a:pt x="2266" y="3"/>
                  </a:cubicBezTo>
                  <a:cubicBezTo>
                    <a:pt x="1926" y="16"/>
                    <a:pt x="1568" y="88"/>
                    <a:pt x="1218" y="158"/>
                  </a:cubicBezTo>
                  <a:cubicBezTo>
                    <a:pt x="884" y="225"/>
                    <a:pt x="539" y="290"/>
                    <a:pt x="233" y="304"/>
                  </a:cubicBezTo>
                  <a:cubicBezTo>
                    <a:pt x="171" y="304"/>
                    <a:pt x="110" y="332"/>
                    <a:pt x="68" y="380"/>
                  </a:cubicBezTo>
                  <a:cubicBezTo>
                    <a:pt x="25" y="427"/>
                    <a:pt x="1" y="493"/>
                    <a:pt x="7" y="554"/>
                  </a:cubicBezTo>
                  <a:cubicBezTo>
                    <a:pt x="29" y="922"/>
                    <a:pt x="91" y="1238"/>
                    <a:pt x="142" y="1541"/>
                  </a:cubicBezTo>
                  <a:cubicBezTo>
                    <a:pt x="199" y="1828"/>
                    <a:pt x="247" y="2102"/>
                    <a:pt x="261" y="2390"/>
                  </a:cubicBezTo>
                  <a:cubicBezTo>
                    <a:pt x="266" y="2462"/>
                    <a:pt x="303" y="2527"/>
                    <a:pt x="360" y="2569"/>
                  </a:cubicBezTo>
                  <a:cubicBezTo>
                    <a:pt x="403" y="2597"/>
                    <a:pt x="449" y="2617"/>
                    <a:pt x="501" y="2617"/>
                  </a:cubicBezTo>
                  <a:cubicBezTo>
                    <a:pt x="521" y="2617"/>
                    <a:pt x="545" y="2612"/>
                    <a:pt x="563" y="2608"/>
                  </a:cubicBezTo>
                  <a:cubicBezTo>
                    <a:pt x="902" y="2508"/>
                    <a:pt x="1323" y="2456"/>
                    <a:pt x="1728" y="2405"/>
                  </a:cubicBezTo>
                  <a:cubicBezTo>
                    <a:pt x="2153" y="2353"/>
                    <a:pt x="2592" y="2296"/>
                    <a:pt x="2965" y="2187"/>
                  </a:cubicBezTo>
                  <a:cubicBezTo>
                    <a:pt x="3065" y="2159"/>
                    <a:pt x="3135" y="2070"/>
                    <a:pt x="3135" y="1965"/>
                  </a:cubicBezTo>
                  <a:cubicBezTo>
                    <a:pt x="3139" y="1715"/>
                    <a:pt x="3102" y="1489"/>
                    <a:pt x="3065" y="1272"/>
                  </a:cubicBezTo>
                  <a:cubicBezTo>
                    <a:pt x="3031" y="1088"/>
                    <a:pt x="3002" y="913"/>
                    <a:pt x="2998" y="729"/>
                  </a:cubicBezTo>
                  <a:cubicBezTo>
                    <a:pt x="2993" y="578"/>
                    <a:pt x="2984" y="271"/>
                    <a:pt x="2743" y="101"/>
                  </a:cubicBezTo>
                  <a:cubicBezTo>
                    <a:pt x="2617" y="15"/>
                    <a:pt x="2480" y="0"/>
                    <a:pt x="2365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6" name="Google Shape;2126;p55"/>
            <p:cNvSpPr/>
            <p:nvPr/>
          </p:nvSpPr>
          <p:spPr>
            <a:xfrm>
              <a:off x="1715725" y="4782350"/>
              <a:ext cx="78475" cy="65375"/>
            </a:xfrm>
            <a:custGeom>
              <a:avLst/>
              <a:gdLst/>
              <a:ahLst/>
              <a:cxnLst/>
              <a:rect l="l" t="t" r="r" b="b"/>
              <a:pathLst>
                <a:path w="3139" h="2615" extrusionOk="0">
                  <a:moveTo>
                    <a:pt x="2360" y="476"/>
                  </a:moveTo>
                  <a:cubicBezTo>
                    <a:pt x="2405" y="476"/>
                    <a:pt x="2451" y="479"/>
                    <a:pt x="2469" y="491"/>
                  </a:cubicBezTo>
                  <a:cubicBezTo>
                    <a:pt x="2492" y="505"/>
                    <a:pt x="2516" y="562"/>
                    <a:pt x="2520" y="741"/>
                  </a:cubicBezTo>
                  <a:cubicBezTo>
                    <a:pt x="2530" y="958"/>
                    <a:pt x="2563" y="1161"/>
                    <a:pt x="2596" y="1355"/>
                  </a:cubicBezTo>
                  <a:cubicBezTo>
                    <a:pt x="2620" y="1496"/>
                    <a:pt x="2644" y="1638"/>
                    <a:pt x="2653" y="1780"/>
                  </a:cubicBezTo>
                  <a:cubicBezTo>
                    <a:pt x="2350" y="1850"/>
                    <a:pt x="2006" y="1893"/>
                    <a:pt x="1666" y="1935"/>
                  </a:cubicBezTo>
                  <a:cubicBezTo>
                    <a:pt x="1346" y="1978"/>
                    <a:pt x="1015" y="2015"/>
                    <a:pt x="714" y="2081"/>
                  </a:cubicBezTo>
                  <a:cubicBezTo>
                    <a:pt x="685" y="1874"/>
                    <a:pt x="651" y="1671"/>
                    <a:pt x="609" y="1458"/>
                  </a:cubicBezTo>
                  <a:cubicBezTo>
                    <a:pt x="572" y="1236"/>
                    <a:pt x="529" y="1005"/>
                    <a:pt x="501" y="760"/>
                  </a:cubicBezTo>
                  <a:cubicBezTo>
                    <a:pt x="765" y="732"/>
                    <a:pt x="1039" y="675"/>
                    <a:pt x="1303" y="623"/>
                  </a:cubicBezTo>
                  <a:cubicBezTo>
                    <a:pt x="1638" y="556"/>
                    <a:pt x="1982" y="491"/>
                    <a:pt x="2289" y="477"/>
                  </a:cubicBezTo>
                  <a:cubicBezTo>
                    <a:pt x="2308" y="477"/>
                    <a:pt x="2334" y="476"/>
                    <a:pt x="2360" y="476"/>
                  </a:cubicBezTo>
                  <a:close/>
                  <a:moveTo>
                    <a:pt x="2372" y="0"/>
                  </a:moveTo>
                  <a:cubicBezTo>
                    <a:pt x="2333" y="0"/>
                    <a:pt x="2298" y="3"/>
                    <a:pt x="2265" y="5"/>
                  </a:cubicBezTo>
                  <a:cubicBezTo>
                    <a:pt x="1925" y="18"/>
                    <a:pt x="1563" y="90"/>
                    <a:pt x="1213" y="160"/>
                  </a:cubicBezTo>
                  <a:cubicBezTo>
                    <a:pt x="883" y="222"/>
                    <a:pt x="538" y="292"/>
                    <a:pt x="232" y="307"/>
                  </a:cubicBezTo>
                  <a:cubicBezTo>
                    <a:pt x="170" y="307"/>
                    <a:pt x="109" y="336"/>
                    <a:pt x="67" y="382"/>
                  </a:cubicBezTo>
                  <a:cubicBezTo>
                    <a:pt x="24" y="430"/>
                    <a:pt x="0" y="495"/>
                    <a:pt x="6" y="556"/>
                  </a:cubicBezTo>
                  <a:cubicBezTo>
                    <a:pt x="28" y="924"/>
                    <a:pt x="91" y="1242"/>
                    <a:pt x="142" y="1543"/>
                  </a:cubicBezTo>
                  <a:cubicBezTo>
                    <a:pt x="198" y="1831"/>
                    <a:pt x="246" y="2105"/>
                    <a:pt x="261" y="2392"/>
                  </a:cubicBezTo>
                  <a:cubicBezTo>
                    <a:pt x="265" y="2464"/>
                    <a:pt x="302" y="2529"/>
                    <a:pt x="359" y="2572"/>
                  </a:cubicBezTo>
                  <a:cubicBezTo>
                    <a:pt x="402" y="2601"/>
                    <a:pt x="449" y="2614"/>
                    <a:pt x="501" y="2614"/>
                  </a:cubicBezTo>
                  <a:cubicBezTo>
                    <a:pt x="520" y="2614"/>
                    <a:pt x="544" y="2614"/>
                    <a:pt x="562" y="2605"/>
                  </a:cubicBezTo>
                  <a:cubicBezTo>
                    <a:pt x="902" y="2510"/>
                    <a:pt x="1322" y="2459"/>
                    <a:pt x="1727" y="2407"/>
                  </a:cubicBezTo>
                  <a:cubicBezTo>
                    <a:pt x="2152" y="2350"/>
                    <a:pt x="2591" y="2298"/>
                    <a:pt x="2964" y="2190"/>
                  </a:cubicBezTo>
                  <a:cubicBezTo>
                    <a:pt x="3064" y="2161"/>
                    <a:pt x="3134" y="2067"/>
                    <a:pt x="3134" y="1963"/>
                  </a:cubicBezTo>
                  <a:cubicBezTo>
                    <a:pt x="3139" y="1717"/>
                    <a:pt x="3101" y="1491"/>
                    <a:pt x="3064" y="1274"/>
                  </a:cubicBezTo>
                  <a:cubicBezTo>
                    <a:pt x="3030" y="1090"/>
                    <a:pt x="3001" y="915"/>
                    <a:pt x="2997" y="726"/>
                  </a:cubicBezTo>
                  <a:cubicBezTo>
                    <a:pt x="2992" y="580"/>
                    <a:pt x="2983" y="273"/>
                    <a:pt x="2742" y="103"/>
                  </a:cubicBezTo>
                  <a:cubicBezTo>
                    <a:pt x="2618" y="19"/>
                    <a:pt x="2485" y="0"/>
                    <a:pt x="2372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7" name="Google Shape;2127;p55"/>
            <p:cNvSpPr/>
            <p:nvPr/>
          </p:nvSpPr>
          <p:spPr>
            <a:xfrm>
              <a:off x="1611075" y="4877850"/>
              <a:ext cx="78475" cy="65425"/>
            </a:xfrm>
            <a:custGeom>
              <a:avLst/>
              <a:gdLst/>
              <a:ahLst/>
              <a:cxnLst/>
              <a:rect l="l" t="t" r="r" b="b"/>
              <a:pathLst>
                <a:path w="3139" h="2617" extrusionOk="0">
                  <a:moveTo>
                    <a:pt x="2356" y="476"/>
                  </a:moveTo>
                  <a:cubicBezTo>
                    <a:pt x="2402" y="476"/>
                    <a:pt x="2451" y="481"/>
                    <a:pt x="2469" y="493"/>
                  </a:cubicBezTo>
                  <a:cubicBezTo>
                    <a:pt x="2493" y="508"/>
                    <a:pt x="2515" y="565"/>
                    <a:pt x="2521" y="744"/>
                  </a:cubicBezTo>
                  <a:cubicBezTo>
                    <a:pt x="2526" y="961"/>
                    <a:pt x="2563" y="1164"/>
                    <a:pt x="2596" y="1358"/>
                  </a:cubicBezTo>
                  <a:cubicBezTo>
                    <a:pt x="2620" y="1499"/>
                    <a:pt x="2643" y="1641"/>
                    <a:pt x="2652" y="1782"/>
                  </a:cubicBezTo>
                  <a:cubicBezTo>
                    <a:pt x="2351" y="1852"/>
                    <a:pt x="2006" y="1896"/>
                    <a:pt x="1666" y="1937"/>
                  </a:cubicBezTo>
                  <a:cubicBezTo>
                    <a:pt x="1345" y="1975"/>
                    <a:pt x="1015" y="2018"/>
                    <a:pt x="709" y="2084"/>
                  </a:cubicBezTo>
                  <a:cubicBezTo>
                    <a:pt x="685" y="1872"/>
                    <a:pt x="647" y="1669"/>
                    <a:pt x="609" y="1461"/>
                  </a:cubicBezTo>
                  <a:cubicBezTo>
                    <a:pt x="567" y="1239"/>
                    <a:pt x="524" y="1008"/>
                    <a:pt x="500" y="763"/>
                  </a:cubicBezTo>
                  <a:cubicBezTo>
                    <a:pt x="765" y="729"/>
                    <a:pt x="1038" y="678"/>
                    <a:pt x="1303" y="626"/>
                  </a:cubicBezTo>
                  <a:cubicBezTo>
                    <a:pt x="1638" y="559"/>
                    <a:pt x="1983" y="493"/>
                    <a:pt x="2289" y="480"/>
                  </a:cubicBezTo>
                  <a:cubicBezTo>
                    <a:pt x="2307" y="478"/>
                    <a:pt x="2331" y="476"/>
                    <a:pt x="2356" y="476"/>
                  </a:cubicBezTo>
                  <a:close/>
                  <a:moveTo>
                    <a:pt x="2350" y="1"/>
                  </a:moveTo>
                  <a:cubicBezTo>
                    <a:pt x="2320" y="1"/>
                    <a:pt x="2292" y="2"/>
                    <a:pt x="2266" y="3"/>
                  </a:cubicBezTo>
                  <a:cubicBezTo>
                    <a:pt x="1926" y="21"/>
                    <a:pt x="1563" y="92"/>
                    <a:pt x="1213" y="158"/>
                  </a:cubicBezTo>
                  <a:cubicBezTo>
                    <a:pt x="879" y="225"/>
                    <a:pt x="539" y="295"/>
                    <a:pt x="232" y="304"/>
                  </a:cubicBezTo>
                  <a:cubicBezTo>
                    <a:pt x="165" y="310"/>
                    <a:pt x="109" y="338"/>
                    <a:pt x="67" y="385"/>
                  </a:cubicBezTo>
                  <a:cubicBezTo>
                    <a:pt x="24" y="432"/>
                    <a:pt x="1" y="493"/>
                    <a:pt x="5" y="559"/>
                  </a:cubicBezTo>
                  <a:cubicBezTo>
                    <a:pt x="29" y="927"/>
                    <a:pt x="86" y="1244"/>
                    <a:pt x="143" y="1546"/>
                  </a:cubicBezTo>
                  <a:cubicBezTo>
                    <a:pt x="193" y="1833"/>
                    <a:pt x="246" y="2107"/>
                    <a:pt x="260" y="2390"/>
                  </a:cubicBezTo>
                  <a:cubicBezTo>
                    <a:pt x="265" y="2466"/>
                    <a:pt x="302" y="2532"/>
                    <a:pt x="359" y="2575"/>
                  </a:cubicBezTo>
                  <a:cubicBezTo>
                    <a:pt x="402" y="2603"/>
                    <a:pt x="448" y="2617"/>
                    <a:pt x="496" y="2617"/>
                  </a:cubicBezTo>
                  <a:cubicBezTo>
                    <a:pt x="520" y="2617"/>
                    <a:pt x="543" y="2612"/>
                    <a:pt x="562" y="2608"/>
                  </a:cubicBezTo>
                  <a:cubicBezTo>
                    <a:pt x="901" y="2513"/>
                    <a:pt x="1322" y="2456"/>
                    <a:pt x="1728" y="2410"/>
                  </a:cubicBezTo>
                  <a:cubicBezTo>
                    <a:pt x="2153" y="2353"/>
                    <a:pt x="2587" y="2296"/>
                    <a:pt x="2964" y="2192"/>
                  </a:cubicBezTo>
                  <a:cubicBezTo>
                    <a:pt x="3064" y="2164"/>
                    <a:pt x="3134" y="2070"/>
                    <a:pt x="3134" y="1966"/>
                  </a:cubicBezTo>
                  <a:cubicBezTo>
                    <a:pt x="3138" y="1720"/>
                    <a:pt x="3101" y="1493"/>
                    <a:pt x="3064" y="1277"/>
                  </a:cubicBezTo>
                  <a:cubicBezTo>
                    <a:pt x="3031" y="1088"/>
                    <a:pt x="3002" y="914"/>
                    <a:pt x="2997" y="729"/>
                  </a:cubicBezTo>
                  <a:cubicBezTo>
                    <a:pt x="2992" y="583"/>
                    <a:pt x="2983" y="271"/>
                    <a:pt x="2737" y="106"/>
                  </a:cubicBezTo>
                  <a:cubicBezTo>
                    <a:pt x="2610" y="16"/>
                    <a:pt x="2467" y="1"/>
                    <a:pt x="2350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8" name="Google Shape;2128;p55"/>
            <p:cNvSpPr/>
            <p:nvPr/>
          </p:nvSpPr>
          <p:spPr>
            <a:xfrm>
              <a:off x="1725775" y="4863800"/>
              <a:ext cx="78450" cy="65450"/>
            </a:xfrm>
            <a:custGeom>
              <a:avLst/>
              <a:gdLst/>
              <a:ahLst/>
              <a:cxnLst/>
              <a:rect l="l" t="t" r="r" b="b"/>
              <a:pathLst>
                <a:path w="3138" h="2618" extrusionOk="0">
                  <a:moveTo>
                    <a:pt x="2369" y="476"/>
                  </a:moveTo>
                  <a:cubicBezTo>
                    <a:pt x="2410" y="476"/>
                    <a:pt x="2449" y="480"/>
                    <a:pt x="2468" y="494"/>
                  </a:cubicBezTo>
                  <a:cubicBezTo>
                    <a:pt x="2492" y="508"/>
                    <a:pt x="2515" y="565"/>
                    <a:pt x="2520" y="744"/>
                  </a:cubicBezTo>
                  <a:cubicBezTo>
                    <a:pt x="2525" y="961"/>
                    <a:pt x="2562" y="1160"/>
                    <a:pt x="2595" y="1353"/>
                  </a:cubicBezTo>
                  <a:cubicBezTo>
                    <a:pt x="2619" y="1499"/>
                    <a:pt x="2643" y="1641"/>
                    <a:pt x="2652" y="1782"/>
                  </a:cubicBezTo>
                  <a:cubicBezTo>
                    <a:pt x="2350" y="1848"/>
                    <a:pt x="2005" y="1896"/>
                    <a:pt x="1665" y="1938"/>
                  </a:cubicBezTo>
                  <a:cubicBezTo>
                    <a:pt x="1345" y="1976"/>
                    <a:pt x="1014" y="2018"/>
                    <a:pt x="708" y="2084"/>
                  </a:cubicBezTo>
                  <a:cubicBezTo>
                    <a:pt x="684" y="1872"/>
                    <a:pt x="646" y="1669"/>
                    <a:pt x="608" y="1461"/>
                  </a:cubicBezTo>
                  <a:cubicBezTo>
                    <a:pt x="566" y="1234"/>
                    <a:pt x="523" y="1008"/>
                    <a:pt x="500" y="759"/>
                  </a:cubicBezTo>
                  <a:cubicBezTo>
                    <a:pt x="765" y="730"/>
                    <a:pt x="1038" y="678"/>
                    <a:pt x="1307" y="626"/>
                  </a:cubicBezTo>
                  <a:cubicBezTo>
                    <a:pt x="1637" y="560"/>
                    <a:pt x="1982" y="489"/>
                    <a:pt x="2288" y="480"/>
                  </a:cubicBezTo>
                  <a:cubicBezTo>
                    <a:pt x="2310" y="478"/>
                    <a:pt x="2340" y="476"/>
                    <a:pt x="2369" y="476"/>
                  </a:cubicBezTo>
                  <a:close/>
                  <a:moveTo>
                    <a:pt x="2362" y="1"/>
                  </a:moveTo>
                  <a:cubicBezTo>
                    <a:pt x="2327" y="1"/>
                    <a:pt x="2294" y="2"/>
                    <a:pt x="2265" y="3"/>
                  </a:cubicBezTo>
                  <a:cubicBezTo>
                    <a:pt x="1926" y="17"/>
                    <a:pt x="1562" y="88"/>
                    <a:pt x="1212" y="158"/>
                  </a:cubicBezTo>
                  <a:cubicBezTo>
                    <a:pt x="882" y="225"/>
                    <a:pt x="538" y="291"/>
                    <a:pt x="231" y="306"/>
                  </a:cubicBezTo>
                  <a:cubicBezTo>
                    <a:pt x="164" y="310"/>
                    <a:pt x="108" y="338"/>
                    <a:pt x="66" y="385"/>
                  </a:cubicBezTo>
                  <a:cubicBezTo>
                    <a:pt x="23" y="432"/>
                    <a:pt x="0" y="494"/>
                    <a:pt x="5" y="560"/>
                  </a:cubicBezTo>
                  <a:cubicBezTo>
                    <a:pt x="28" y="928"/>
                    <a:pt x="85" y="1240"/>
                    <a:pt x="142" y="1546"/>
                  </a:cubicBezTo>
                  <a:cubicBezTo>
                    <a:pt x="193" y="1835"/>
                    <a:pt x="245" y="2103"/>
                    <a:pt x="259" y="2391"/>
                  </a:cubicBezTo>
                  <a:cubicBezTo>
                    <a:pt x="264" y="2462"/>
                    <a:pt x="301" y="2532"/>
                    <a:pt x="358" y="2571"/>
                  </a:cubicBezTo>
                  <a:cubicBezTo>
                    <a:pt x="401" y="2604"/>
                    <a:pt x="447" y="2617"/>
                    <a:pt x="495" y="2617"/>
                  </a:cubicBezTo>
                  <a:cubicBezTo>
                    <a:pt x="519" y="2617"/>
                    <a:pt x="543" y="2613"/>
                    <a:pt x="561" y="2608"/>
                  </a:cubicBezTo>
                  <a:cubicBezTo>
                    <a:pt x="901" y="2508"/>
                    <a:pt x="1321" y="2458"/>
                    <a:pt x="1727" y="2405"/>
                  </a:cubicBezTo>
                  <a:cubicBezTo>
                    <a:pt x="2146" y="2353"/>
                    <a:pt x="2586" y="2297"/>
                    <a:pt x="2963" y="2192"/>
                  </a:cubicBezTo>
                  <a:cubicBezTo>
                    <a:pt x="3063" y="2160"/>
                    <a:pt x="3133" y="2070"/>
                    <a:pt x="3133" y="1966"/>
                  </a:cubicBezTo>
                  <a:cubicBezTo>
                    <a:pt x="3137" y="1716"/>
                    <a:pt x="3096" y="1495"/>
                    <a:pt x="3063" y="1273"/>
                  </a:cubicBezTo>
                  <a:cubicBezTo>
                    <a:pt x="3030" y="1088"/>
                    <a:pt x="3002" y="914"/>
                    <a:pt x="2996" y="730"/>
                  </a:cubicBezTo>
                  <a:cubicBezTo>
                    <a:pt x="2991" y="593"/>
                    <a:pt x="2982" y="272"/>
                    <a:pt x="2737" y="102"/>
                  </a:cubicBezTo>
                  <a:cubicBezTo>
                    <a:pt x="2615" y="15"/>
                    <a:pt x="2475" y="1"/>
                    <a:pt x="2362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9" name="Google Shape;2129;p55"/>
            <p:cNvSpPr/>
            <p:nvPr/>
          </p:nvSpPr>
          <p:spPr>
            <a:xfrm>
              <a:off x="1842675" y="4849475"/>
              <a:ext cx="78500" cy="65375"/>
            </a:xfrm>
            <a:custGeom>
              <a:avLst/>
              <a:gdLst/>
              <a:ahLst/>
              <a:cxnLst/>
              <a:rect l="l" t="t" r="r" b="b"/>
              <a:pathLst>
                <a:path w="3140" h="2615" extrusionOk="0">
                  <a:moveTo>
                    <a:pt x="2350" y="476"/>
                  </a:moveTo>
                  <a:cubicBezTo>
                    <a:pt x="2397" y="476"/>
                    <a:pt x="2449" y="478"/>
                    <a:pt x="2469" y="491"/>
                  </a:cubicBezTo>
                  <a:cubicBezTo>
                    <a:pt x="2493" y="505"/>
                    <a:pt x="2516" y="561"/>
                    <a:pt x="2521" y="741"/>
                  </a:cubicBezTo>
                  <a:cubicBezTo>
                    <a:pt x="2525" y="958"/>
                    <a:pt x="2563" y="1162"/>
                    <a:pt x="2596" y="1354"/>
                  </a:cubicBezTo>
                  <a:cubicBezTo>
                    <a:pt x="2619" y="1496"/>
                    <a:pt x="2643" y="1637"/>
                    <a:pt x="2652" y="1779"/>
                  </a:cubicBezTo>
                  <a:cubicBezTo>
                    <a:pt x="2351" y="1850"/>
                    <a:pt x="2007" y="1892"/>
                    <a:pt x="1667" y="1935"/>
                  </a:cubicBezTo>
                  <a:cubicBezTo>
                    <a:pt x="1345" y="1977"/>
                    <a:pt x="1016" y="2016"/>
                    <a:pt x="709" y="2081"/>
                  </a:cubicBezTo>
                  <a:cubicBezTo>
                    <a:pt x="685" y="1870"/>
                    <a:pt x="647" y="1666"/>
                    <a:pt x="609" y="1458"/>
                  </a:cubicBezTo>
                  <a:cubicBezTo>
                    <a:pt x="567" y="1236"/>
                    <a:pt x="524" y="1005"/>
                    <a:pt x="500" y="760"/>
                  </a:cubicBezTo>
                  <a:cubicBezTo>
                    <a:pt x="765" y="731"/>
                    <a:pt x="1038" y="675"/>
                    <a:pt x="1303" y="624"/>
                  </a:cubicBezTo>
                  <a:cubicBezTo>
                    <a:pt x="1639" y="557"/>
                    <a:pt x="1983" y="491"/>
                    <a:pt x="2290" y="476"/>
                  </a:cubicBezTo>
                  <a:cubicBezTo>
                    <a:pt x="2306" y="476"/>
                    <a:pt x="2327" y="476"/>
                    <a:pt x="2350" y="476"/>
                  </a:cubicBezTo>
                  <a:close/>
                  <a:moveTo>
                    <a:pt x="2373" y="0"/>
                  </a:moveTo>
                  <a:cubicBezTo>
                    <a:pt x="2334" y="0"/>
                    <a:pt x="2298" y="3"/>
                    <a:pt x="2266" y="5"/>
                  </a:cubicBezTo>
                  <a:cubicBezTo>
                    <a:pt x="1926" y="19"/>
                    <a:pt x="1563" y="90"/>
                    <a:pt x="1214" y="156"/>
                  </a:cubicBezTo>
                  <a:cubicBezTo>
                    <a:pt x="879" y="222"/>
                    <a:pt x="539" y="293"/>
                    <a:pt x="232" y="307"/>
                  </a:cubicBezTo>
                  <a:cubicBezTo>
                    <a:pt x="166" y="307"/>
                    <a:pt x="109" y="335"/>
                    <a:pt x="66" y="382"/>
                  </a:cubicBezTo>
                  <a:cubicBezTo>
                    <a:pt x="25" y="430"/>
                    <a:pt x="1" y="496"/>
                    <a:pt x="5" y="557"/>
                  </a:cubicBezTo>
                  <a:cubicBezTo>
                    <a:pt x="29" y="925"/>
                    <a:pt x="86" y="1241"/>
                    <a:pt x="142" y="1543"/>
                  </a:cubicBezTo>
                  <a:cubicBezTo>
                    <a:pt x="199" y="1831"/>
                    <a:pt x="245" y="2105"/>
                    <a:pt x="260" y="2393"/>
                  </a:cubicBezTo>
                  <a:cubicBezTo>
                    <a:pt x="265" y="2464"/>
                    <a:pt x="302" y="2530"/>
                    <a:pt x="359" y="2572"/>
                  </a:cubicBezTo>
                  <a:cubicBezTo>
                    <a:pt x="402" y="2600"/>
                    <a:pt x="449" y="2615"/>
                    <a:pt x="496" y="2615"/>
                  </a:cubicBezTo>
                  <a:cubicBezTo>
                    <a:pt x="519" y="2615"/>
                    <a:pt x="543" y="2615"/>
                    <a:pt x="563" y="2606"/>
                  </a:cubicBezTo>
                  <a:cubicBezTo>
                    <a:pt x="902" y="2511"/>
                    <a:pt x="1321" y="2459"/>
                    <a:pt x="1728" y="2408"/>
                  </a:cubicBezTo>
                  <a:cubicBezTo>
                    <a:pt x="2153" y="2351"/>
                    <a:pt x="2587" y="2299"/>
                    <a:pt x="2964" y="2190"/>
                  </a:cubicBezTo>
                  <a:cubicBezTo>
                    <a:pt x="3063" y="2162"/>
                    <a:pt x="3134" y="2068"/>
                    <a:pt x="3134" y="1964"/>
                  </a:cubicBezTo>
                  <a:cubicBezTo>
                    <a:pt x="3139" y="1718"/>
                    <a:pt x="3101" y="1491"/>
                    <a:pt x="3063" y="1275"/>
                  </a:cubicBezTo>
                  <a:cubicBezTo>
                    <a:pt x="3031" y="1090"/>
                    <a:pt x="3002" y="916"/>
                    <a:pt x="2998" y="727"/>
                  </a:cubicBezTo>
                  <a:cubicBezTo>
                    <a:pt x="2992" y="581"/>
                    <a:pt x="2983" y="274"/>
                    <a:pt x="2743" y="104"/>
                  </a:cubicBezTo>
                  <a:cubicBezTo>
                    <a:pt x="2620" y="19"/>
                    <a:pt x="2486" y="0"/>
                    <a:pt x="2373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0" name="Google Shape;2130;p55"/>
            <p:cNvSpPr/>
            <p:nvPr/>
          </p:nvSpPr>
          <p:spPr>
            <a:xfrm>
              <a:off x="1810950" y="4686425"/>
              <a:ext cx="93800" cy="138525"/>
            </a:xfrm>
            <a:custGeom>
              <a:avLst/>
              <a:gdLst/>
              <a:ahLst/>
              <a:cxnLst/>
              <a:rect l="l" t="t" r="r" b="b"/>
              <a:pathLst>
                <a:path w="3752" h="5541" extrusionOk="0">
                  <a:moveTo>
                    <a:pt x="2345" y="476"/>
                  </a:moveTo>
                  <a:cubicBezTo>
                    <a:pt x="2392" y="476"/>
                    <a:pt x="2446" y="478"/>
                    <a:pt x="2468" y="491"/>
                  </a:cubicBezTo>
                  <a:cubicBezTo>
                    <a:pt x="2487" y="505"/>
                    <a:pt x="2516" y="562"/>
                    <a:pt x="2520" y="741"/>
                  </a:cubicBezTo>
                  <a:cubicBezTo>
                    <a:pt x="2525" y="949"/>
                    <a:pt x="2657" y="1629"/>
                    <a:pt x="2879" y="2723"/>
                  </a:cubicBezTo>
                  <a:cubicBezTo>
                    <a:pt x="3025" y="3445"/>
                    <a:pt x="3200" y="4319"/>
                    <a:pt x="3256" y="4711"/>
                  </a:cubicBezTo>
                  <a:cubicBezTo>
                    <a:pt x="2958" y="4776"/>
                    <a:pt x="2614" y="4818"/>
                    <a:pt x="2279" y="4861"/>
                  </a:cubicBezTo>
                  <a:cubicBezTo>
                    <a:pt x="1954" y="4903"/>
                    <a:pt x="1623" y="4946"/>
                    <a:pt x="1316" y="5012"/>
                  </a:cubicBezTo>
                  <a:cubicBezTo>
                    <a:pt x="1246" y="4559"/>
                    <a:pt x="1085" y="3766"/>
                    <a:pt x="920" y="2940"/>
                  </a:cubicBezTo>
                  <a:cubicBezTo>
                    <a:pt x="745" y="2095"/>
                    <a:pt x="571" y="1222"/>
                    <a:pt x="505" y="760"/>
                  </a:cubicBezTo>
                  <a:cubicBezTo>
                    <a:pt x="769" y="727"/>
                    <a:pt x="1039" y="675"/>
                    <a:pt x="1303" y="623"/>
                  </a:cubicBezTo>
                  <a:cubicBezTo>
                    <a:pt x="1638" y="557"/>
                    <a:pt x="1982" y="491"/>
                    <a:pt x="2285" y="477"/>
                  </a:cubicBezTo>
                  <a:cubicBezTo>
                    <a:pt x="2301" y="477"/>
                    <a:pt x="2322" y="476"/>
                    <a:pt x="2345" y="476"/>
                  </a:cubicBezTo>
                  <a:close/>
                  <a:moveTo>
                    <a:pt x="2366" y="0"/>
                  </a:moveTo>
                  <a:cubicBezTo>
                    <a:pt x="2329" y="0"/>
                    <a:pt x="2295" y="2"/>
                    <a:pt x="2265" y="4"/>
                  </a:cubicBezTo>
                  <a:cubicBezTo>
                    <a:pt x="1926" y="19"/>
                    <a:pt x="1562" y="89"/>
                    <a:pt x="1213" y="161"/>
                  </a:cubicBezTo>
                  <a:cubicBezTo>
                    <a:pt x="878" y="222"/>
                    <a:pt x="534" y="293"/>
                    <a:pt x="231" y="307"/>
                  </a:cubicBezTo>
                  <a:cubicBezTo>
                    <a:pt x="165" y="307"/>
                    <a:pt x="104" y="335"/>
                    <a:pt x="61" y="383"/>
                  </a:cubicBezTo>
                  <a:cubicBezTo>
                    <a:pt x="19" y="429"/>
                    <a:pt x="0" y="496"/>
                    <a:pt x="5" y="557"/>
                  </a:cubicBezTo>
                  <a:cubicBezTo>
                    <a:pt x="28" y="930"/>
                    <a:pt x="236" y="1954"/>
                    <a:pt x="453" y="3034"/>
                  </a:cubicBezTo>
                  <a:cubicBezTo>
                    <a:pt x="656" y="4016"/>
                    <a:pt x="859" y="5036"/>
                    <a:pt x="873" y="5319"/>
                  </a:cubicBezTo>
                  <a:cubicBezTo>
                    <a:pt x="878" y="5390"/>
                    <a:pt x="915" y="5456"/>
                    <a:pt x="972" y="5498"/>
                  </a:cubicBezTo>
                  <a:cubicBezTo>
                    <a:pt x="1015" y="5526"/>
                    <a:pt x="1061" y="5541"/>
                    <a:pt x="1113" y="5541"/>
                  </a:cubicBezTo>
                  <a:cubicBezTo>
                    <a:pt x="1133" y="5541"/>
                    <a:pt x="1156" y="5541"/>
                    <a:pt x="1175" y="5536"/>
                  </a:cubicBezTo>
                  <a:cubicBezTo>
                    <a:pt x="1514" y="5437"/>
                    <a:pt x="1935" y="5384"/>
                    <a:pt x="2341" y="5333"/>
                  </a:cubicBezTo>
                  <a:cubicBezTo>
                    <a:pt x="2766" y="5281"/>
                    <a:pt x="3204" y="5225"/>
                    <a:pt x="3577" y="5116"/>
                  </a:cubicBezTo>
                  <a:cubicBezTo>
                    <a:pt x="3677" y="5088"/>
                    <a:pt x="3747" y="4998"/>
                    <a:pt x="3747" y="4894"/>
                  </a:cubicBezTo>
                  <a:cubicBezTo>
                    <a:pt x="3751" y="4658"/>
                    <a:pt x="3596" y="3879"/>
                    <a:pt x="3346" y="2629"/>
                  </a:cubicBezTo>
                  <a:cubicBezTo>
                    <a:pt x="3180" y="1822"/>
                    <a:pt x="2997" y="911"/>
                    <a:pt x="2992" y="732"/>
                  </a:cubicBezTo>
                  <a:cubicBezTo>
                    <a:pt x="2987" y="581"/>
                    <a:pt x="2982" y="274"/>
                    <a:pt x="2738" y="104"/>
                  </a:cubicBezTo>
                  <a:cubicBezTo>
                    <a:pt x="2616" y="19"/>
                    <a:pt x="2479" y="0"/>
                    <a:pt x="236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1" name="Google Shape;2131;p55"/>
            <p:cNvSpPr/>
            <p:nvPr/>
          </p:nvSpPr>
          <p:spPr>
            <a:xfrm>
              <a:off x="1556925" y="4951825"/>
              <a:ext cx="57025" cy="69700"/>
            </a:xfrm>
            <a:custGeom>
              <a:avLst/>
              <a:gdLst/>
              <a:ahLst/>
              <a:cxnLst/>
              <a:rect l="l" t="t" r="r" b="b"/>
              <a:pathLst>
                <a:path w="2281" h="2788" extrusionOk="0">
                  <a:moveTo>
                    <a:pt x="254" y="0"/>
                  </a:moveTo>
                  <a:cubicBezTo>
                    <a:pt x="243" y="0"/>
                    <a:pt x="233" y="1"/>
                    <a:pt x="222" y="2"/>
                  </a:cubicBezTo>
                  <a:cubicBezTo>
                    <a:pt x="90" y="22"/>
                    <a:pt x="0" y="139"/>
                    <a:pt x="15" y="267"/>
                  </a:cubicBezTo>
                  <a:cubicBezTo>
                    <a:pt x="157" y="1357"/>
                    <a:pt x="906" y="2339"/>
                    <a:pt x="1917" y="2768"/>
                  </a:cubicBezTo>
                  <a:cubicBezTo>
                    <a:pt x="1949" y="2782"/>
                    <a:pt x="1978" y="2787"/>
                    <a:pt x="2011" y="2787"/>
                  </a:cubicBezTo>
                  <a:cubicBezTo>
                    <a:pt x="2100" y="2787"/>
                    <a:pt x="2190" y="2735"/>
                    <a:pt x="2228" y="2640"/>
                  </a:cubicBezTo>
                  <a:cubicBezTo>
                    <a:pt x="2280" y="2522"/>
                    <a:pt x="2224" y="2381"/>
                    <a:pt x="2100" y="2334"/>
                  </a:cubicBezTo>
                  <a:cubicBezTo>
                    <a:pt x="1242" y="1966"/>
                    <a:pt x="610" y="1135"/>
                    <a:pt x="486" y="205"/>
                  </a:cubicBezTo>
                  <a:cubicBezTo>
                    <a:pt x="470" y="89"/>
                    <a:pt x="368" y="0"/>
                    <a:pt x="254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2" name="Google Shape;2132;p55"/>
            <p:cNvSpPr/>
            <p:nvPr/>
          </p:nvSpPr>
          <p:spPr>
            <a:xfrm>
              <a:off x="1536275" y="4857950"/>
              <a:ext cx="25150" cy="70000"/>
            </a:xfrm>
            <a:custGeom>
              <a:avLst/>
              <a:gdLst/>
              <a:ahLst/>
              <a:cxnLst/>
              <a:rect l="l" t="t" r="r" b="b"/>
              <a:pathLst>
                <a:path w="1006" h="2800" extrusionOk="0">
                  <a:moveTo>
                    <a:pt x="260" y="0"/>
                  </a:moveTo>
                  <a:cubicBezTo>
                    <a:pt x="242" y="0"/>
                    <a:pt x="225" y="2"/>
                    <a:pt x="208" y="6"/>
                  </a:cubicBezTo>
                  <a:cubicBezTo>
                    <a:pt x="81" y="30"/>
                    <a:pt x="1" y="157"/>
                    <a:pt x="24" y="285"/>
                  </a:cubicBezTo>
                  <a:lnTo>
                    <a:pt x="515" y="2611"/>
                  </a:lnTo>
                  <a:cubicBezTo>
                    <a:pt x="539" y="2724"/>
                    <a:pt x="637" y="2799"/>
                    <a:pt x="746" y="2799"/>
                  </a:cubicBezTo>
                  <a:cubicBezTo>
                    <a:pt x="761" y="2799"/>
                    <a:pt x="779" y="2799"/>
                    <a:pt x="793" y="2795"/>
                  </a:cubicBezTo>
                  <a:cubicBezTo>
                    <a:pt x="926" y="2766"/>
                    <a:pt x="1005" y="2644"/>
                    <a:pt x="977" y="2516"/>
                  </a:cubicBezTo>
                  <a:lnTo>
                    <a:pt x="491" y="185"/>
                  </a:lnTo>
                  <a:cubicBezTo>
                    <a:pt x="466" y="75"/>
                    <a:pt x="368" y="0"/>
                    <a:pt x="260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3" name="Google Shape;2133;p55"/>
            <p:cNvSpPr/>
            <p:nvPr/>
          </p:nvSpPr>
          <p:spPr>
            <a:xfrm>
              <a:off x="1639250" y="5006750"/>
              <a:ext cx="103275" cy="19250"/>
            </a:xfrm>
            <a:custGeom>
              <a:avLst/>
              <a:gdLst/>
              <a:ahLst/>
              <a:cxnLst/>
              <a:rect l="l" t="t" r="r" b="b"/>
              <a:pathLst>
                <a:path w="4131" h="770" extrusionOk="0">
                  <a:moveTo>
                    <a:pt x="3877" y="1"/>
                  </a:moveTo>
                  <a:cubicBezTo>
                    <a:pt x="3862" y="1"/>
                    <a:pt x="3848" y="2"/>
                    <a:pt x="3834" y="5"/>
                  </a:cubicBezTo>
                  <a:cubicBezTo>
                    <a:pt x="2753" y="199"/>
                    <a:pt x="1648" y="295"/>
                    <a:pt x="549" y="295"/>
                  </a:cubicBezTo>
                  <a:cubicBezTo>
                    <a:pt x="448" y="295"/>
                    <a:pt x="347" y="294"/>
                    <a:pt x="247" y="293"/>
                  </a:cubicBezTo>
                  <a:lnTo>
                    <a:pt x="242" y="293"/>
                  </a:lnTo>
                  <a:cubicBezTo>
                    <a:pt x="114" y="293"/>
                    <a:pt x="7" y="397"/>
                    <a:pt x="7" y="524"/>
                  </a:cubicBezTo>
                  <a:cubicBezTo>
                    <a:pt x="1" y="656"/>
                    <a:pt x="105" y="765"/>
                    <a:pt x="238" y="765"/>
                  </a:cubicBezTo>
                  <a:cubicBezTo>
                    <a:pt x="351" y="769"/>
                    <a:pt x="464" y="769"/>
                    <a:pt x="577" y="769"/>
                  </a:cubicBezTo>
                  <a:cubicBezTo>
                    <a:pt x="1695" y="769"/>
                    <a:pt x="2819" y="670"/>
                    <a:pt x="3919" y="472"/>
                  </a:cubicBezTo>
                  <a:cubicBezTo>
                    <a:pt x="4046" y="449"/>
                    <a:pt x="4130" y="325"/>
                    <a:pt x="4112" y="199"/>
                  </a:cubicBezTo>
                  <a:cubicBezTo>
                    <a:pt x="4091" y="81"/>
                    <a:pt x="3988" y="1"/>
                    <a:pt x="387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4" name="Google Shape;2134;p55"/>
            <p:cNvSpPr/>
            <p:nvPr/>
          </p:nvSpPr>
          <p:spPr>
            <a:xfrm>
              <a:off x="1633750" y="4586725"/>
              <a:ext cx="34650" cy="30500"/>
            </a:xfrm>
            <a:custGeom>
              <a:avLst/>
              <a:gdLst/>
              <a:ahLst/>
              <a:cxnLst/>
              <a:rect l="l" t="t" r="r" b="b"/>
              <a:pathLst>
                <a:path w="1386" h="1220" extrusionOk="0">
                  <a:moveTo>
                    <a:pt x="698" y="1"/>
                  </a:moveTo>
                  <a:cubicBezTo>
                    <a:pt x="597" y="1"/>
                    <a:pt x="498" y="25"/>
                    <a:pt x="410" y="80"/>
                  </a:cubicBezTo>
                  <a:lnTo>
                    <a:pt x="297" y="170"/>
                  </a:lnTo>
                  <a:cubicBezTo>
                    <a:pt x="0" y="463"/>
                    <a:pt x="136" y="1053"/>
                    <a:pt x="528" y="1189"/>
                  </a:cubicBezTo>
                  <a:cubicBezTo>
                    <a:pt x="585" y="1210"/>
                    <a:pt x="644" y="1220"/>
                    <a:pt x="703" y="1220"/>
                  </a:cubicBezTo>
                  <a:cubicBezTo>
                    <a:pt x="1047" y="1220"/>
                    <a:pt x="1386" y="893"/>
                    <a:pt x="1349" y="538"/>
                  </a:cubicBezTo>
                  <a:cubicBezTo>
                    <a:pt x="1317" y="230"/>
                    <a:pt x="1003" y="1"/>
                    <a:pt x="698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5" name="Google Shape;2135;p55"/>
            <p:cNvSpPr/>
            <p:nvPr/>
          </p:nvSpPr>
          <p:spPr>
            <a:xfrm>
              <a:off x="1747825" y="4568500"/>
              <a:ext cx="34650" cy="30550"/>
            </a:xfrm>
            <a:custGeom>
              <a:avLst/>
              <a:gdLst/>
              <a:ahLst/>
              <a:cxnLst/>
              <a:rect l="l" t="t" r="r" b="b"/>
              <a:pathLst>
                <a:path w="1386" h="1222" extrusionOk="0">
                  <a:moveTo>
                    <a:pt x="691" y="0"/>
                  </a:moveTo>
                  <a:cubicBezTo>
                    <a:pt x="592" y="0"/>
                    <a:pt x="493" y="25"/>
                    <a:pt x="406" y="78"/>
                  </a:cubicBezTo>
                  <a:lnTo>
                    <a:pt x="293" y="168"/>
                  </a:lnTo>
                  <a:cubicBezTo>
                    <a:pt x="0" y="461"/>
                    <a:pt x="132" y="1051"/>
                    <a:pt x="524" y="1192"/>
                  </a:cubicBezTo>
                  <a:cubicBezTo>
                    <a:pt x="580" y="1212"/>
                    <a:pt x="638" y="1221"/>
                    <a:pt x="696" y="1221"/>
                  </a:cubicBezTo>
                  <a:cubicBezTo>
                    <a:pt x="1042" y="1221"/>
                    <a:pt x="1386" y="896"/>
                    <a:pt x="1345" y="541"/>
                  </a:cubicBezTo>
                  <a:cubicBezTo>
                    <a:pt x="1313" y="227"/>
                    <a:pt x="997" y="0"/>
                    <a:pt x="69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6" name="Google Shape;2136;p55"/>
            <p:cNvSpPr/>
            <p:nvPr/>
          </p:nvSpPr>
          <p:spPr>
            <a:xfrm>
              <a:off x="1687050" y="4581575"/>
              <a:ext cx="40975" cy="33475"/>
            </a:xfrm>
            <a:custGeom>
              <a:avLst/>
              <a:gdLst/>
              <a:ahLst/>
              <a:cxnLst/>
              <a:rect l="l" t="t" r="r" b="b"/>
              <a:pathLst>
                <a:path w="1639" h="1339" extrusionOk="0">
                  <a:moveTo>
                    <a:pt x="1281" y="0"/>
                  </a:moveTo>
                  <a:cubicBezTo>
                    <a:pt x="1262" y="0"/>
                    <a:pt x="1242" y="3"/>
                    <a:pt x="1223" y="8"/>
                  </a:cubicBezTo>
                  <a:cubicBezTo>
                    <a:pt x="1096" y="36"/>
                    <a:pt x="1016" y="164"/>
                    <a:pt x="1048" y="291"/>
                  </a:cubicBezTo>
                  <a:cubicBezTo>
                    <a:pt x="1119" y="589"/>
                    <a:pt x="1105" y="792"/>
                    <a:pt x="1011" y="848"/>
                  </a:cubicBezTo>
                  <a:cubicBezTo>
                    <a:pt x="990" y="860"/>
                    <a:pt x="963" y="866"/>
                    <a:pt x="935" y="866"/>
                  </a:cubicBezTo>
                  <a:cubicBezTo>
                    <a:pt x="874" y="866"/>
                    <a:pt x="804" y="840"/>
                    <a:pt x="746" y="792"/>
                  </a:cubicBezTo>
                  <a:cubicBezTo>
                    <a:pt x="633" y="698"/>
                    <a:pt x="558" y="541"/>
                    <a:pt x="482" y="391"/>
                  </a:cubicBezTo>
                  <a:cubicBezTo>
                    <a:pt x="442" y="306"/>
                    <a:pt x="358" y="258"/>
                    <a:pt x="270" y="258"/>
                  </a:cubicBezTo>
                  <a:cubicBezTo>
                    <a:pt x="235" y="258"/>
                    <a:pt x="200" y="266"/>
                    <a:pt x="166" y="282"/>
                  </a:cubicBezTo>
                  <a:cubicBezTo>
                    <a:pt x="48" y="338"/>
                    <a:pt x="1" y="480"/>
                    <a:pt x="57" y="598"/>
                  </a:cubicBezTo>
                  <a:cubicBezTo>
                    <a:pt x="142" y="778"/>
                    <a:pt x="251" y="994"/>
                    <a:pt x="439" y="1155"/>
                  </a:cubicBezTo>
                  <a:cubicBezTo>
                    <a:pt x="586" y="1277"/>
                    <a:pt x="765" y="1339"/>
                    <a:pt x="940" y="1339"/>
                  </a:cubicBezTo>
                  <a:cubicBezTo>
                    <a:pt x="1048" y="1339"/>
                    <a:pt x="1157" y="1310"/>
                    <a:pt x="1251" y="1259"/>
                  </a:cubicBezTo>
                  <a:cubicBezTo>
                    <a:pt x="1554" y="1079"/>
                    <a:pt x="1639" y="716"/>
                    <a:pt x="1511" y="183"/>
                  </a:cubicBezTo>
                  <a:cubicBezTo>
                    <a:pt x="1483" y="75"/>
                    <a:pt x="1387" y="0"/>
                    <a:pt x="1281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37" name="Google Shape;2137;p55"/>
          <p:cNvGrpSpPr/>
          <p:nvPr/>
        </p:nvGrpSpPr>
        <p:grpSpPr>
          <a:xfrm>
            <a:off x="11451153" y="271597"/>
            <a:ext cx="481643" cy="478711"/>
            <a:chOff x="3485511" y="1516554"/>
            <a:chExt cx="361232" cy="359033"/>
          </a:xfrm>
        </p:grpSpPr>
        <p:sp>
          <p:nvSpPr>
            <p:cNvPr id="2138" name="Google Shape;2138;p55"/>
            <p:cNvSpPr/>
            <p:nvPr/>
          </p:nvSpPr>
          <p:spPr>
            <a:xfrm>
              <a:off x="3485511" y="1516554"/>
              <a:ext cx="361232" cy="35903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9" name="Google Shape;2139;p55"/>
            <p:cNvSpPr/>
            <p:nvPr/>
          </p:nvSpPr>
          <p:spPr>
            <a:xfrm>
              <a:off x="3595807" y="1655361"/>
              <a:ext cx="111213" cy="111056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0" name="Google Shape;2140;p55"/>
            <p:cNvSpPr/>
            <p:nvPr/>
          </p:nvSpPr>
          <p:spPr>
            <a:xfrm>
              <a:off x="3488155" y="1521371"/>
              <a:ext cx="323009" cy="319763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1" name="Google Shape;2141;p55"/>
            <p:cNvSpPr/>
            <p:nvPr/>
          </p:nvSpPr>
          <p:spPr>
            <a:xfrm>
              <a:off x="3764223" y="1794324"/>
              <a:ext cx="74665" cy="73854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2" name="Google Shape;2142;p55"/>
            <p:cNvSpPr/>
            <p:nvPr/>
          </p:nvSpPr>
          <p:spPr>
            <a:xfrm>
              <a:off x="3799042" y="1794324"/>
              <a:ext cx="39767" cy="73801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3" name="Google Shape;2143;p55"/>
            <p:cNvSpPr/>
            <p:nvPr/>
          </p:nvSpPr>
          <p:spPr>
            <a:xfrm>
              <a:off x="3512790" y="1521371"/>
              <a:ext cx="298373" cy="319763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4" name="Google Shape;2144;p55"/>
            <p:cNvSpPr/>
            <p:nvPr/>
          </p:nvSpPr>
          <p:spPr>
            <a:xfrm>
              <a:off x="3811635" y="1841736"/>
              <a:ext cx="27253" cy="26442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5" name="Google Shape;2145;p55"/>
            <p:cNvSpPr/>
            <p:nvPr/>
          </p:nvSpPr>
          <p:spPr>
            <a:xfrm>
              <a:off x="3523236" y="1553232"/>
              <a:ext cx="69717" cy="6969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46" name="Google Shape;2146;p55"/>
          <p:cNvGrpSpPr/>
          <p:nvPr/>
        </p:nvGrpSpPr>
        <p:grpSpPr>
          <a:xfrm>
            <a:off x="273922" y="6127349"/>
            <a:ext cx="373641" cy="477139"/>
            <a:chOff x="1334850" y="2910142"/>
            <a:chExt cx="280231" cy="357854"/>
          </a:xfrm>
        </p:grpSpPr>
        <p:sp>
          <p:nvSpPr>
            <p:cNvPr id="2147" name="Google Shape;2147;p55"/>
            <p:cNvSpPr/>
            <p:nvPr/>
          </p:nvSpPr>
          <p:spPr>
            <a:xfrm>
              <a:off x="1339981" y="2915430"/>
              <a:ext cx="269942" cy="347513"/>
            </a:xfrm>
            <a:custGeom>
              <a:avLst/>
              <a:gdLst/>
              <a:ahLst/>
              <a:cxnLst/>
              <a:rect l="l" t="t" r="r" b="b"/>
              <a:pathLst>
                <a:path w="10311" h="13274" extrusionOk="0">
                  <a:moveTo>
                    <a:pt x="904" y="0"/>
                  </a:moveTo>
                  <a:cubicBezTo>
                    <a:pt x="405" y="0"/>
                    <a:pt x="1" y="399"/>
                    <a:pt x="1" y="899"/>
                  </a:cubicBezTo>
                  <a:lnTo>
                    <a:pt x="1" y="2950"/>
                  </a:lnTo>
                  <a:cubicBezTo>
                    <a:pt x="1" y="3334"/>
                    <a:pt x="188" y="3695"/>
                    <a:pt x="496" y="3916"/>
                  </a:cubicBezTo>
                  <a:cubicBezTo>
                    <a:pt x="1082" y="4334"/>
                    <a:pt x="1500" y="5463"/>
                    <a:pt x="1500" y="6798"/>
                  </a:cubicBezTo>
                  <a:cubicBezTo>
                    <a:pt x="1500" y="8134"/>
                    <a:pt x="1077" y="9263"/>
                    <a:pt x="496" y="9681"/>
                  </a:cubicBezTo>
                  <a:cubicBezTo>
                    <a:pt x="188" y="9902"/>
                    <a:pt x="1" y="10262"/>
                    <a:pt x="1" y="10646"/>
                  </a:cubicBezTo>
                  <a:lnTo>
                    <a:pt x="1" y="12371"/>
                  </a:lnTo>
                  <a:cubicBezTo>
                    <a:pt x="1" y="12870"/>
                    <a:pt x="405" y="13274"/>
                    <a:pt x="904" y="13274"/>
                  </a:cubicBezTo>
                  <a:lnTo>
                    <a:pt x="9407" y="13274"/>
                  </a:lnTo>
                  <a:cubicBezTo>
                    <a:pt x="9902" y="13274"/>
                    <a:pt x="10306" y="12870"/>
                    <a:pt x="10306" y="12371"/>
                  </a:cubicBezTo>
                  <a:lnTo>
                    <a:pt x="10306" y="10646"/>
                  </a:lnTo>
                  <a:cubicBezTo>
                    <a:pt x="10306" y="10262"/>
                    <a:pt x="10123" y="9902"/>
                    <a:pt x="9811" y="9681"/>
                  </a:cubicBezTo>
                  <a:cubicBezTo>
                    <a:pt x="9230" y="9258"/>
                    <a:pt x="8812" y="8124"/>
                    <a:pt x="8812" y="6793"/>
                  </a:cubicBezTo>
                  <a:cubicBezTo>
                    <a:pt x="8812" y="5463"/>
                    <a:pt x="9234" y="4334"/>
                    <a:pt x="9816" y="3911"/>
                  </a:cubicBezTo>
                  <a:cubicBezTo>
                    <a:pt x="10123" y="3690"/>
                    <a:pt x="10310" y="3330"/>
                    <a:pt x="10310" y="2950"/>
                  </a:cubicBezTo>
                  <a:lnTo>
                    <a:pt x="10310" y="899"/>
                  </a:lnTo>
                  <a:cubicBezTo>
                    <a:pt x="10310" y="399"/>
                    <a:pt x="9907" y="0"/>
                    <a:pt x="94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8" name="Google Shape;2148;p55"/>
            <p:cNvSpPr/>
            <p:nvPr/>
          </p:nvSpPr>
          <p:spPr>
            <a:xfrm>
              <a:off x="1539970" y="2915430"/>
              <a:ext cx="69953" cy="347513"/>
            </a:xfrm>
            <a:custGeom>
              <a:avLst/>
              <a:gdLst/>
              <a:ahLst/>
              <a:cxnLst/>
              <a:rect l="l" t="t" r="r" b="b"/>
              <a:pathLst>
                <a:path w="2672" h="13274" extrusionOk="0">
                  <a:moveTo>
                    <a:pt x="591" y="0"/>
                  </a:moveTo>
                  <a:cubicBezTo>
                    <a:pt x="1091" y="0"/>
                    <a:pt x="1495" y="399"/>
                    <a:pt x="1495" y="899"/>
                  </a:cubicBezTo>
                  <a:lnTo>
                    <a:pt x="1495" y="2950"/>
                  </a:lnTo>
                  <a:cubicBezTo>
                    <a:pt x="1495" y="3334"/>
                    <a:pt x="1312" y="3695"/>
                    <a:pt x="1000" y="3916"/>
                  </a:cubicBezTo>
                  <a:cubicBezTo>
                    <a:pt x="418" y="4334"/>
                    <a:pt x="0" y="5463"/>
                    <a:pt x="0" y="6798"/>
                  </a:cubicBezTo>
                  <a:cubicBezTo>
                    <a:pt x="0" y="8134"/>
                    <a:pt x="418" y="9263"/>
                    <a:pt x="1000" y="9681"/>
                  </a:cubicBezTo>
                  <a:cubicBezTo>
                    <a:pt x="1312" y="9902"/>
                    <a:pt x="1495" y="10262"/>
                    <a:pt x="1495" y="10646"/>
                  </a:cubicBezTo>
                  <a:lnTo>
                    <a:pt x="1495" y="12371"/>
                  </a:lnTo>
                  <a:cubicBezTo>
                    <a:pt x="1495" y="12870"/>
                    <a:pt x="1091" y="13274"/>
                    <a:pt x="591" y="13274"/>
                  </a:cubicBezTo>
                  <a:lnTo>
                    <a:pt x="1768" y="13274"/>
                  </a:lnTo>
                  <a:cubicBezTo>
                    <a:pt x="2263" y="13274"/>
                    <a:pt x="2667" y="12870"/>
                    <a:pt x="2667" y="12371"/>
                  </a:cubicBezTo>
                  <a:lnTo>
                    <a:pt x="2667" y="10646"/>
                  </a:lnTo>
                  <a:cubicBezTo>
                    <a:pt x="2667" y="10262"/>
                    <a:pt x="2484" y="9902"/>
                    <a:pt x="2172" y="9681"/>
                  </a:cubicBezTo>
                  <a:cubicBezTo>
                    <a:pt x="1591" y="9263"/>
                    <a:pt x="1173" y="8134"/>
                    <a:pt x="1173" y="6798"/>
                  </a:cubicBezTo>
                  <a:cubicBezTo>
                    <a:pt x="1173" y="5463"/>
                    <a:pt x="1591" y="4334"/>
                    <a:pt x="2177" y="3916"/>
                  </a:cubicBezTo>
                  <a:cubicBezTo>
                    <a:pt x="2484" y="3695"/>
                    <a:pt x="2671" y="3334"/>
                    <a:pt x="2671" y="2950"/>
                  </a:cubicBezTo>
                  <a:lnTo>
                    <a:pt x="2671" y="899"/>
                  </a:lnTo>
                  <a:cubicBezTo>
                    <a:pt x="2671" y="399"/>
                    <a:pt x="2268" y="0"/>
                    <a:pt x="17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9" name="Google Shape;2149;p55"/>
            <p:cNvSpPr/>
            <p:nvPr/>
          </p:nvSpPr>
          <p:spPr>
            <a:xfrm>
              <a:off x="1409934" y="3016433"/>
              <a:ext cx="130062" cy="246406"/>
            </a:xfrm>
            <a:custGeom>
              <a:avLst/>
              <a:gdLst/>
              <a:ahLst/>
              <a:cxnLst/>
              <a:rect l="l" t="t" r="r" b="b"/>
              <a:pathLst>
                <a:path w="4968" h="9412" extrusionOk="0">
                  <a:moveTo>
                    <a:pt x="653" y="0"/>
                  </a:moveTo>
                  <a:cubicBezTo>
                    <a:pt x="293" y="0"/>
                    <a:pt x="0" y="288"/>
                    <a:pt x="0" y="653"/>
                  </a:cubicBezTo>
                  <a:lnTo>
                    <a:pt x="0" y="9411"/>
                  </a:lnTo>
                  <a:lnTo>
                    <a:pt x="4967" y="9411"/>
                  </a:lnTo>
                  <a:lnTo>
                    <a:pt x="4967" y="1960"/>
                  </a:lnTo>
                  <a:cubicBezTo>
                    <a:pt x="4967" y="874"/>
                    <a:pt x="4088" y="0"/>
                    <a:pt x="3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0" name="Google Shape;2150;p55"/>
            <p:cNvSpPr/>
            <p:nvPr/>
          </p:nvSpPr>
          <p:spPr>
            <a:xfrm>
              <a:off x="1464624" y="3016406"/>
              <a:ext cx="55371" cy="246432"/>
            </a:xfrm>
            <a:custGeom>
              <a:avLst/>
              <a:gdLst/>
              <a:ahLst/>
              <a:cxnLst/>
              <a:rect l="l" t="t" r="r" b="b"/>
              <a:pathLst>
                <a:path w="2115" h="9413" extrusionOk="0">
                  <a:moveTo>
                    <a:pt x="935" y="1"/>
                  </a:moveTo>
                  <a:cubicBezTo>
                    <a:pt x="928" y="1"/>
                    <a:pt x="921" y="1"/>
                    <a:pt x="914" y="1"/>
                  </a:cubicBezTo>
                  <a:lnTo>
                    <a:pt x="1" y="1"/>
                  </a:lnTo>
                  <a:lnTo>
                    <a:pt x="1" y="9412"/>
                  </a:lnTo>
                  <a:lnTo>
                    <a:pt x="2115" y="9412"/>
                  </a:lnTo>
                  <a:lnTo>
                    <a:pt x="2115" y="405"/>
                  </a:lnTo>
                  <a:cubicBezTo>
                    <a:pt x="1774" y="145"/>
                    <a:pt x="1360" y="1"/>
                    <a:pt x="9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1" name="Google Shape;2151;p55"/>
            <p:cNvSpPr/>
            <p:nvPr/>
          </p:nvSpPr>
          <p:spPr>
            <a:xfrm>
              <a:off x="1484626" y="3016433"/>
              <a:ext cx="55371" cy="246406"/>
            </a:xfrm>
            <a:custGeom>
              <a:avLst/>
              <a:gdLst/>
              <a:ahLst/>
              <a:cxnLst/>
              <a:rect l="l" t="t" r="r" b="b"/>
              <a:pathLst>
                <a:path w="2115" h="9412" extrusionOk="0">
                  <a:moveTo>
                    <a:pt x="158" y="0"/>
                  </a:moveTo>
                  <a:cubicBezTo>
                    <a:pt x="155" y="0"/>
                    <a:pt x="153" y="0"/>
                    <a:pt x="150" y="0"/>
                  </a:cubicBezTo>
                  <a:lnTo>
                    <a:pt x="1" y="0"/>
                  </a:lnTo>
                  <a:lnTo>
                    <a:pt x="1" y="9411"/>
                  </a:lnTo>
                  <a:lnTo>
                    <a:pt x="2114" y="9411"/>
                  </a:lnTo>
                  <a:lnTo>
                    <a:pt x="2114" y="1965"/>
                  </a:lnTo>
                  <a:cubicBezTo>
                    <a:pt x="2114" y="882"/>
                    <a:pt x="1240" y="0"/>
                    <a:pt x="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2" name="Google Shape;2152;p55"/>
            <p:cNvSpPr/>
            <p:nvPr/>
          </p:nvSpPr>
          <p:spPr>
            <a:xfrm>
              <a:off x="1484626" y="3016433"/>
              <a:ext cx="55371" cy="246275"/>
            </a:xfrm>
            <a:custGeom>
              <a:avLst/>
              <a:gdLst/>
              <a:ahLst/>
              <a:cxnLst/>
              <a:rect l="l" t="t" r="r" b="b"/>
              <a:pathLst>
                <a:path w="2115" h="9407" extrusionOk="0">
                  <a:moveTo>
                    <a:pt x="158" y="0"/>
                  </a:moveTo>
                  <a:cubicBezTo>
                    <a:pt x="155" y="0"/>
                    <a:pt x="153" y="0"/>
                    <a:pt x="150" y="0"/>
                  </a:cubicBezTo>
                  <a:lnTo>
                    <a:pt x="1" y="0"/>
                  </a:lnTo>
                  <a:lnTo>
                    <a:pt x="1" y="96"/>
                  </a:lnTo>
                  <a:cubicBezTo>
                    <a:pt x="803" y="365"/>
                    <a:pt x="1346" y="1115"/>
                    <a:pt x="1346" y="1960"/>
                  </a:cubicBezTo>
                  <a:lnTo>
                    <a:pt x="1346" y="9406"/>
                  </a:lnTo>
                  <a:lnTo>
                    <a:pt x="2114" y="9406"/>
                  </a:lnTo>
                  <a:lnTo>
                    <a:pt x="2114" y="1960"/>
                  </a:lnTo>
                  <a:cubicBezTo>
                    <a:pt x="2114" y="877"/>
                    <a:pt x="1240" y="0"/>
                    <a:pt x="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3" name="Google Shape;2153;p55"/>
            <p:cNvSpPr/>
            <p:nvPr/>
          </p:nvSpPr>
          <p:spPr>
            <a:xfrm>
              <a:off x="1431428" y="3126598"/>
              <a:ext cx="30212" cy="25997"/>
            </a:xfrm>
            <a:custGeom>
              <a:avLst/>
              <a:gdLst/>
              <a:ahLst/>
              <a:cxnLst/>
              <a:rect l="l" t="t" r="r" b="b"/>
              <a:pathLst>
                <a:path w="1154" h="993" extrusionOk="0">
                  <a:moveTo>
                    <a:pt x="659" y="0"/>
                  </a:moveTo>
                  <a:cubicBezTo>
                    <a:pt x="222" y="0"/>
                    <a:pt x="1" y="534"/>
                    <a:pt x="313" y="846"/>
                  </a:cubicBezTo>
                  <a:cubicBezTo>
                    <a:pt x="412" y="947"/>
                    <a:pt x="535" y="992"/>
                    <a:pt x="656" y="992"/>
                  </a:cubicBezTo>
                  <a:cubicBezTo>
                    <a:pt x="909" y="992"/>
                    <a:pt x="1154" y="794"/>
                    <a:pt x="1154" y="495"/>
                  </a:cubicBezTo>
                  <a:cubicBezTo>
                    <a:pt x="1154" y="221"/>
                    <a:pt x="933" y="0"/>
                    <a:pt x="6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4" name="Google Shape;2154;p55"/>
            <p:cNvSpPr/>
            <p:nvPr/>
          </p:nvSpPr>
          <p:spPr>
            <a:xfrm>
              <a:off x="1424386" y="3121362"/>
              <a:ext cx="42542" cy="36443"/>
            </a:xfrm>
            <a:custGeom>
              <a:avLst/>
              <a:gdLst/>
              <a:ahLst/>
              <a:cxnLst/>
              <a:rect l="l" t="t" r="r" b="b"/>
              <a:pathLst>
                <a:path w="1625" h="1392" extrusionOk="0">
                  <a:moveTo>
                    <a:pt x="932" y="401"/>
                  </a:moveTo>
                  <a:cubicBezTo>
                    <a:pt x="1005" y="401"/>
                    <a:pt x="1079" y="428"/>
                    <a:pt x="1139" y="489"/>
                  </a:cubicBezTo>
                  <a:cubicBezTo>
                    <a:pt x="1322" y="671"/>
                    <a:pt x="1192" y="988"/>
                    <a:pt x="928" y="988"/>
                  </a:cubicBezTo>
                  <a:cubicBezTo>
                    <a:pt x="769" y="988"/>
                    <a:pt x="635" y="859"/>
                    <a:pt x="635" y="695"/>
                  </a:cubicBezTo>
                  <a:cubicBezTo>
                    <a:pt x="635" y="520"/>
                    <a:pt x="780" y="401"/>
                    <a:pt x="932" y="401"/>
                  </a:cubicBezTo>
                  <a:close/>
                  <a:moveTo>
                    <a:pt x="925" y="0"/>
                  </a:moveTo>
                  <a:cubicBezTo>
                    <a:pt x="754" y="0"/>
                    <a:pt x="579" y="64"/>
                    <a:pt x="438" y="205"/>
                  </a:cubicBezTo>
                  <a:cubicBezTo>
                    <a:pt x="1" y="642"/>
                    <a:pt x="313" y="1392"/>
                    <a:pt x="928" y="1392"/>
                  </a:cubicBezTo>
                  <a:cubicBezTo>
                    <a:pt x="1312" y="1392"/>
                    <a:pt x="1624" y="1080"/>
                    <a:pt x="1624" y="695"/>
                  </a:cubicBezTo>
                  <a:cubicBezTo>
                    <a:pt x="1624" y="276"/>
                    <a:pt x="1282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5" name="Google Shape;2155;p55"/>
            <p:cNvSpPr/>
            <p:nvPr/>
          </p:nvSpPr>
          <p:spPr>
            <a:xfrm>
              <a:off x="1334850" y="2910142"/>
              <a:ext cx="280231" cy="357854"/>
            </a:xfrm>
            <a:custGeom>
              <a:avLst/>
              <a:gdLst/>
              <a:ahLst/>
              <a:cxnLst/>
              <a:rect l="l" t="t" r="r" b="b"/>
              <a:pathLst>
                <a:path w="10704" h="13669" extrusionOk="0">
                  <a:moveTo>
                    <a:pt x="5923" y="4257"/>
                  </a:moveTo>
                  <a:cubicBezTo>
                    <a:pt x="6875" y="4291"/>
                    <a:pt x="7634" y="5069"/>
                    <a:pt x="7634" y="6020"/>
                  </a:cubicBezTo>
                  <a:lnTo>
                    <a:pt x="7634" y="13274"/>
                  </a:lnTo>
                  <a:lnTo>
                    <a:pt x="5923" y="13274"/>
                  </a:lnTo>
                  <a:lnTo>
                    <a:pt x="5923" y="4257"/>
                  </a:lnTo>
                  <a:close/>
                  <a:moveTo>
                    <a:pt x="1100" y="1"/>
                  </a:moveTo>
                  <a:cubicBezTo>
                    <a:pt x="490" y="1"/>
                    <a:pt x="0" y="496"/>
                    <a:pt x="0" y="1101"/>
                  </a:cubicBezTo>
                  <a:lnTo>
                    <a:pt x="0" y="3152"/>
                  </a:lnTo>
                  <a:cubicBezTo>
                    <a:pt x="0" y="3599"/>
                    <a:pt x="211" y="4022"/>
                    <a:pt x="577" y="4281"/>
                  </a:cubicBezTo>
                  <a:cubicBezTo>
                    <a:pt x="1115" y="4665"/>
                    <a:pt x="1494" y="5780"/>
                    <a:pt x="1494" y="6995"/>
                  </a:cubicBezTo>
                  <a:cubicBezTo>
                    <a:pt x="1494" y="8211"/>
                    <a:pt x="1115" y="9330"/>
                    <a:pt x="577" y="9714"/>
                  </a:cubicBezTo>
                  <a:cubicBezTo>
                    <a:pt x="211" y="9974"/>
                    <a:pt x="0" y="10392"/>
                    <a:pt x="0" y="10843"/>
                  </a:cubicBezTo>
                  <a:lnTo>
                    <a:pt x="0" y="12568"/>
                  </a:lnTo>
                  <a:cubicBezTo>
                    <a:pt x="0" y="13178"/>
                    <a:pt x="490" y="13668"/>
                    <a:pt x="1100" y="13668"/>
                  </a:cubicBezTo>
                  <a:lnTo>
                    <a:pt x="9603" y="13668"/>
                  </a:lnTo>
                  <a:cubicBezTo>
                    <a:pt x="10209" y="13668"/>
                    <a:pt x="10703" y="13178"/>
                    <a:pt x="10703" y="12568"/>
                  </a:cubicBezTo>
                  <a:lnTo>
                    <a:pt x="10703" y="10843"/>
                  </a:lnTo>
                  <a:cubicBezTo>
                    <a:pt x="10703" y="10392"/>
                    <a:pt x="10487" y="9974"/>
                    <a:pt x="10127" y="9714"/>
                  </a:cubicBezTo>
                  <a:cubicBezTo>
                    <a:pt x="9584" y="9330"/>
                    <a:pt x="9209" y="8211"/>
                    <a:pt x="9209" y="6995"/>
                  </a:cubicBezTo>
                  <a:cubicBezTo>
                    <a:pt x="9209" y="5780"/>
                    <a:pt x="9584" y="4665"/>
                    <a:pt x="10127" y="4281"/>
                  </a:cubicBezTo>
                  <a:cubicBezTo>
                    <a:pt x="10487" y="4022"/>
                    <a:pt x="10703" y="3599"/>
                    <a:pt x="10703" y="3152"/>
                  </a:cubicBezTo>
                  <a:lnTo>
                    <a:pt x="10703" y="2081"/>
                  </a:lnTo>
                  <a:cubicBezTo>
                    <a:pt x="10703" y="1946"/>
                    <a:pt x="10604" y="1879"/>
                    <a:pt x="10504" y="1879"/>
                  </a:cubicBezTo>
                  <a:cubicBezTo>
                    <a:pt x="10404" y="1879"/>
                    <a:pt x="10305" y="1946"/>
                    <a:pt x="10305" y="2081"/>
                  </a:cubicBezTo>
                  <a:lnTo>
                    <a:pt x="10305" y="3152"/>
                  </a:lnTo>
                  <a:cubicBezTo>
                    <a:pt x="10305" y="3469"/>
                    <a:pt x="10151" y="3767"/>
                    <a:pt x="9896" y="3954"/>
                  </a:cubicBezTo>
                  <a:cubicBezTo>
                    <a:pt x="8455" y="4987"/>
                    <a:pt x="8450" y="9003"/>
                    <a:pt x="9896" y="10041"/>
                  </a:cubicBezTo>
                  <a:cubicBezTo>
                    <a:pt x="10151" y="10224"/>
                    <a:pt x="10305" y="10522"/>
                    <a:pt x="10305" y="10843"/>
                  </a:cubicBezTo>
                  <a:lnTo>
                    <a:pt x="10305" y="12568"/>
                  </a:lnTo>
                  <a:cubicBezTo>
                    <a:pt x="10305" y="12957"/>
                    <a:pt x="9992" y="13274"/>
                    <a:pt x="9603" y="13274"/>
                  </a:cubicBezTo>
                  <a:lnTo>
                    <a:pt x="8032" y="13274"/>
                  </a:lnTo>
                  <a:lnTo>
                    <a:pt x="8032" y="6020"/>
                  </a:lnTo>
                  <a:cubicBezTo>
                    <a:pt x="8032" y="4829"/>
                    <a:pt x="7062" y="3858"/>
                    <a:pt x="5871" y="3858"/>
                  </a:cubicBezTo>
                  <a:lnTo>
                    <a:pt x="3521" y="3858"/>
                  </a:lnTo>
                  <a:cubicBezTo>
                    <a:pt x="3051" y="3858"/>
                    <a:pt x="2666" y="4243"/>
                    <a:pt x="2666" y="4713"/>
                  </a:cubicBezTo>
                  <a:lnTo>
                    <a:pt x="2666" y="11617"/>
                  </a:lnTo>
                  <a:cubicBezTo>
                    <a:pt x="2666" y="11749"/>
                    <a:pt x="2767" y="11815"/>
                    <a:pt x="2868" y="11815"/>
                  </a:cubicBezTo>
                  <a:cubicBezTo>
                    <a:pt x="2969" y="11815"/>
                    <a:pt x="3070" y="11749"/>
                    <a:pt x="3070" y="11617"/>
                  </a:cubicBezTo>
                  <a:lnTo>
                    <a:pt x="3070" y="4713"/>
                  </a:lnTo>
                  <a:cubicBezTo>
                    <a:pt x="3070" y="4459"/>
                    <a:pt x="3272" y="4257"/>
                    <a:pt x="3521" y="4257"/>
                  </a:cubicBezTo>
                  <a:lnTo>
                    <a:pt x="5525" y="4257"/>
                  </a:lnTo>
                  <a:lnTo>
                    <a:pt x="5525" y="13274"/>
                  </a:lnTo>
                  <a:lnTo>
                    <a:pt x="3070" y="13274"/>
                  </a:lnTo>
                  <a:lnTo>
                    <a:pt x="3070" y="12366"/>
                  </a:lnTo>
                  <a:cubicBezTo>
                    <a:pt x="3070" y="12232"/>
                    <a:pt x="2969" y="12164"/>
                    <a:pt x="2868" y="12164"/>
                  </a:cubicBezTo>
                  <a:cubicBezTo>
                    <a:pt x="2767" y="12164"/>
                    <a:pt x="2666" y="12232"/>
                    <a:pt x="2666" y="12366"/>
                  </a:cubicBezTo>
                  <a:lnTo>
                    <a:pt x="2666" y="13274"/>
                  </a:lnTo>
                  <a:lnTo>
                    <a:pt x="1100" y="13274"/>
                  </a:lnTo>
                  <a:cubicBezTo>
                    <a:pt x="711" y="13269"/>
                    <a:pt x="399" y="12957"/>
                    <a:pt x="399" y="12573"/>
                  </a:cubicBezTo>
                  <a:lnTo>
                    <a:pt x="399" y="10843"/>
                  </a:lnTo>
                  <a:cubicBezTo>
                    <a:pt x="399" y="10526"/>
                    <a:pt x="552" y="10228"/>
                    <a:pt x="807" y="10041"/>
                  </a:cubicBezTo>
                  <a:cubicBezTo>
                    <a:pt x="2248" y="9008"/>
                    <a:pt x="2253" y="4992"/>
                    <a:pt x="807" y="3959"/>
                  </a:cubicBezTo>
                  <a:cubicBezTo>
                    <a:pt x="552" y="3772"/>
                    <a:pt x="399" y="3474"/>
                    <a:pt x="399" y="3157"/>
                  </a:cubicBezTo>
                  <a:lnTo>
                    <a:pt x="399" y="1101"/>
                  </a:lnTo>
                  <a:cubicBezTo>
                    <a:pt x="399" y="712"/>
                    <a:pt x="711" y="399"/>
                    <a:pt x="1100" y="399"/>
                  </a:cubicBezTo>
                  <a:lnTo>
                    <a:pt x="9603" y="399"/>
                  </a:lnTo>
                  <a:cubicBezTo>
                    <a:pt x="9988" y="399"/>
                    <a:pt x="10305" y="712"/>
                    <a:pt x="10305" y="1101"/>
                  </a:cubicBezTo>
                  <a:lnTo>
                    <a:pt x="10305" y="1331"/>
                  </a:lnTo>
                  <a:cubicBezTo>
                    <a:pt x="10305" y="1442"/>
                    <a:pt x="10391" y="1533"/>
                    <a:pt x="10506" y="1533"/>
                  </a:cubicBezTo>
                  <a:cubicBezTo>
                    <a:pt x="10612" y="1533"/>
                    <a:pt x="10703" y="1442"/>
                    <a:pt x="10703" y="1331"/>
                  </a:cubicBezTo>
                  <a:lnTo>
                    <a:pt x="10703" y="1101"/>
                  </a:lnTo>
                  <a:cubicBezTo>
                    <a:pt x="10703" y="496"/>
                    <a:pt x="10209" y="1"/>
                    <a:pt x="9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64" name="Google Shape;2164;p55"/>
          <p:cNvSpPr/>
          <p:nvPr/>
        </p:nvSpPr>
        <p:spPr>
          <a:xfrm>
            <a:off x="11428676" y="271596"/>
            <a:ext cx="498397" cy="493824"/>
          </a:xfrm>
          <a:custGeom>
            <a:avLst/>
            <a:gdLst/>
            <a:ahLst/>
            <a:cxnLst/>
            <a:rect l="l" t="t" r="r" b="b"/>
            <a:pathLst>
              <a:path w="14278" h="14147" extrusionOk="0">
                <a:moveTo>
                  <a:pt x="1730" y="623"/>
                </a:moveTo>
                <a:cubicBezTo>
                  <a:pt x="1997" y="623"/>
                  <a:pt x="2265" y="725"/>
                  <a:pt x="2469" y="929"/>
                </a:cubicBezTo>
                <a:lnTo>
                  <a:pt x="3161" y="1616"/>
                </a:lnTo>
                <a:lnTo>
                  <a:pt x="1677" y="3096"/>
                </a:lnTo>
                <a:lnTo>
                  <a:pt x="990" y="2404"/>
                </a:lnTo>
                <a:cubicBezTo>
                  <a:pt x="581" y="1996"/>
                  <a:pt x="581" y="1333"/>
                  <a:pt x="990" y="924"/>
                </a:cubicBezTo>
                <a:lnTo>
                  <a:pt x="990" y="929"/>
                </a:lnTo>
                <a:cubicBezTo>
                  <a:pt x="1194" y="725"/>
                  <a:pt x="1462" y="623"/>
                  <a:pt x="1730" y="623"/>
                </a:cubicBezTo>
                <a:close/>
                <a:moveTo>
                  <a:pt x="3469" y="1924"/>
                </a:moveTo>
                <a:lnTo>
                  <a:pt x="4036" y="2490"/>
                </a:lnTo>
                <a:lnTo>
                  <a:pt x="3296" y="3230"/>
                </a:lnTo>
                <a:lnTo>
                  <a:pt x="2556" y="3970"/>
                </a:lnTo>
                <a:lnTo>
                  <a:pt x="1989" y="3403"/>
                </a:lnTo>
                <a:lnTo>
                  <a:pt x="3469" y="1924"/>
                </a:lnTo>
                <a:close/>
                <a:moveTo>
                  <a:pt x="12596" y="11215"/>
                </a:moveTo>
                <a:lnTo>
                  <a:pt x="13432" y="13367"/>
                </a:lnTo>
                <a:lnTo>
                  <a:pt x="11280" y="12531"/>
                </a:lnTo>
                <a:lnTo>
                  <a:pt x="12596" y="11215"/>
                </a:lnTo>
                <a:close/>
                <a:moveTo>
                  <a:pt x="5016" y="7049"/>
                </a:moveTo>
                <a:lnTo>
                  <a:pt x="7163" y="9197"/>
                </a:lnTo>
                <a:lnTo>
                  <a:pt x="6735" y="9629"/>
                </a:lnTo>
                <a:lnTo>
                  <a:pt x="6226" y="9115"/>
                </a:lnTo>
                <a:cubicBezTo>
                  <a:pt x="6177" y="9060"/>
                  <a:pt x="6121" y="9037"/>
                  <a:pt x="6066" y="9037"/>
                </a:cubicBezTo>
                <a:cubicBezTo>
                  <a:pt x="5893" y="9037"/>
                  <a:pt x="5742" y="9269"/>
                  <a:pt x="5914" y="9423"/>
                </a:cubicBezTo>
                <a:lnTo>
                  <a:pt x="6428" y="9937"/>
                </a:lnTo>
                <a:lnTo>
                  <a:pt x="5919" y="10441"/>
                </a:lnTo>
                <a:lnTo>
                  <a:pt x="4756" y="9279"/>
                </a:lnTo>
                <a:cubicBezTo>
                  <a:pt x="4710" y="9238"/>
                  <a:pt x="4660" y="9220"/>
                  <a:pt x="4612" y="9220"/>
                </a:cubicBezTo>
                <a:cubicBezTo>
                  <a:pt x="4446" y="9220"/>
                  <a:pt x="4307" y="9429"/>
                  <a:pt x="4449" y="9586"/>
                </a:cubicBezTo>
                <a:lnTo>
                  <a:pt x="5611" y="10753"/>
                </a:lnTo>
                <a:lnTo>
                  <a:pt x="5102" y="11258"/>
                </a:lnTo>
                <a:lnTo>
                  <a:pt x="4593" y="10749"/>
                </a:lnTo>
                <a:cubicBezTo>
                  <a:pt x="4546" y="10706"/>
                  <a:pt x="4495" y="10688"/>
                  <a:pt x="4446" y="10688"/>
                </a:cubicBezTo>
                <a:cubicBezTo>
                  <a:pt x="4280" y="10688"/>
                  <a:pt x="4141" y="10896"/>
                  <a:pt x="4285" y="11056"/>
                </a:cubicBezTo>
                <a:lnTo>
                  <a:pt x="4795" y="11565"/>
                </a:lnTo>
                <a:lnTo>
                  <a:pt x="4290" y="12075"/>
                </a:lnTo>
                <a:lnTo>
                  <a:pt x="3776" y="11560"/>
                </a:lnTo>
                <a:cubicBezTo>
                  <a:pt x="3730" y="11520"/>
                  <a:pt x="3680" y="11502"/>
                  <a:pt x="3632" y="11502"/>
                </a:cubicBezTo>
                <a:cubicBezTo>
                  <a:pt x="3466" y="11502"/>
                  <a:pt x="3327" y="11712"/>
                  <a:pt x="3469" y="11873"/>
                </a:cubicBezTo>
                <a:lnTo>
                  <a:pt x="3978" y="12382"/>
                </a:lnTo>
                <a:lnTo>
                  <a:pt x="3473" y="12886"/>
                </a:lnTo>
                <a:lnTo>
                  <a:pt x="2311" y="11724"/>
                </a:lnTo>
                <a:cubicBezTo>
                  <a:pt x="2265" y="11683"/>
                  <a:pt x="2215" y="11666"/>
                  <a:pt x="2167" y="11666"/>
                </a:cubicBezTo>
                <a:cubicBezTo>
                  <a:pt x="1999" y="11666"/>
                  <a:pt x="1858" y="11876"/>
                  <a:pt x="2003" y="12036"/>
                </a:cubicBezTo>
                <a:lnTo>
                  <a:pt x="3166" y="13199"/>
                </a:lnTo>
                <a:lnTo>
                  <a:pt x="2719" y="13641"/>
                </a:lnTo>
                <a:cubicBezTo>
                  <a:pt x="2674" y="13686"/>
                  <a:pt x="2612" y="13709"/>
                  <a:pt x="2551" y="13709"/>
                </a:cubicBezTo>
                <a:cubicBezTo>
                  <a:pt x="2490" y="13709"/>
                  <a:pt x="2429" y="13686"/>
                  <a:pt x="2383" y="13641"/>
                </a:cubicBezTo>
                <a:lnTo>
                  <a:pt x="572" y="11834"/>
                </a:lnTo>
                <a:cubicBezTo>
                  <a:pt x="481" y="11738"/>
                  <a:pt x="481" y="11589"/>
                  <a:pt x="572" y="11493"/>
                </a:cubicBezTo>
                <a:lnTo>
                  <a:pt x="5016" y="7049"/>
                </a:lnTo>
                <a:close/>
                <a:moveTo>
                  <a:pt x="11729" y="1"/>
                </a:moveTo>
                <a:cubicBezTo>
                  <a:pt x="11556" y="1"/>
                  <a:pt x="11383" y="67"/>
                  <a:pt x="11251" y="199"/>
                </a:cubicBezTo>
                <a:lnTo>
                  <a:pt x="7845" y="3605"/>
                </a:lnTo>
                <a:cubicBezTo>
                  <a:pt x="7704" y="3765"/>
                  <a:pt x="7841" y="3973"/>
                  <a:pt x="8006" y="3973"/>
                </a:cubicBezTo>
                <a:cubicBezTo>
                  <a:pt x="8055" y="3973"/>
                  <a:pt x="8106" y="3955"/>
                  <a:pt x="8153" y="3912"/>
                </a:cubicBezTo>
                <a:lnTo>
                  <a:pt x="11559" y="506"/>
                </a:lnTo>
                <a:cubicBezTo>
                  <a:pt x="11604" y="461"/>
                  <a:pt x="11666" y="438"/>
                  <a:pt x="11727" y="438"/>
                </a:cubicBezTo>
                <a:cubicBezTo>
                  <a:pt x="11788" y="438"/>
                  <a:pt x="11849" y="461"/>
                  <a:pt x="11895" y="506"/>
                </a:cubicBezTo>
                <a:lnTo>
                  <a:pt x="13706" y="2318"/>
                </a:lnTo>
                <a:cubicBezTo>
                  <a:pt x="13797" y="2409"/>
                  <a:pt x="13797" y="2563"/>
                  <a:pt x="13706" y="2654"/>
                </a:cubicBezTo>
                <a:lnTo>
                  <a:pt x="13264" y="3101"/>
                </a:lnTo>
                <a:lnTo>
                  <a:pt x="12102" y="1938"/>
                </a:lnTo>
                <a:cubicBezTo>
                  <a:pt x="12052" y="1883"/>
                  <a:pt x="11995" y="1860"/>
                  <a:pt x="11940" y="1860"/>
                </a:cubicBezTo>
                <a:cubicBezTo>
                  <a:pt x="11768" y="1860"/>
                  <a:pt x="11618" y="2089"/>
                  <a:pt x="11789" y="2245"/>
                </a:cubicBezTo>
                <a:lnTo>
                  <a:pt x="12952" y="3408"/>
                </a:lnTo>
                <a:lnTo>
                  <a:pt x="12447" y="3912"/>
                </a:lnTo>
                <a:lnTo>
                  <a:pt x="11938" y="3403"/>
                </a:lnTo>
                <a:cubicBezTo>
                  <a:pt x="11889" y="3348"/>
                  <a:pt x="11832" y="3325"/>
                  <a:pt x="11777" y="3325"/>
                </a:cubicBezTo>
                <a:cubicBezTo>
                  <a:pt x="11604" y="3325"/>
                  <a:pt x="11454" y="3554"/>
                  <a:pt x="11626" y="3711"/>
                </a:cubicBezTo>
                <a:lnTo>
                  <a:pt x="12140" y="4225"/>
                </a:lnTo>
                <a:lnTo>
                  <a:pt x="11631" y="4729"/>
                </a:lnTo>
                <a:lnTo>
                  <a:pt x="11122" y="4220"/>
                </a:lnTo>
                <a:cubicBezTo>
                  <a:pt x="11075" y="4177"/>
                  <a:pt x="11023" y="4159"/>
                  <a:pt x="10975" y="4159"/>
                </a:cubicBezTo>
                <a:cubicBezTo>
                  <a:pt x="10808" y="4159"/>
                  <a:pt x="10668" y="4368"/>
                  <a:pt x="10809" y="4527"/>
                </a:cubicBezTo>
                <a:lnTo>
                  <a:pt x="11323" y="5037"/>
                </a:lnTo>
                <a:lnTo>
                  <a:pt x="10814" y="5546"/>
                </a:lnTo>
                <a:lnTo>
                  <a:pt x="9656" y="4388"/>
                </a:lnTo>
                <a:cubicBezTo>
                  <a:pt x="9609" y="4345"/>
                  <a:pt x="9558" y="4327"/>
                  <a:pt x="9509" y="4327"/>
                </a:cubicBezTo>
                <a:cubicBezTo>
                  <a:pt x="9343" y="4327"/>
                  <a:pt x="9203" y="4536"/>
                  <a:pt x="9344" y="4696"/>
                </a:cubicBezTo>
                <a:lnTo>
                  <a:pt x="10507" y="5858"/>
                </a:lnTo>
                <a:lnTo>
                  <a:pt x="10002" y="6363"/>
                </a:lnTo>
                <a:lnTo>
                  <a:pt x="9488" y="5853"/>
                </a:lnTo>
                <a:cubicBezTo>
                  <a:pt x="9443" y="5812"/>
                  <a:pt x="9393" y="5795"/>
                  <a:pt x="9345" y="5795"/>
                </a:cubicBezTo>
                <a:cubicBezTo>
                  <a:pt x="9180" y="5795"/>
                  <a:pt x="9039" y="6001"/>
                  <a:pt x="9181" y="6161"/>
                </a:cubicBezTo>
                <a:lnTo>
                  <a:pt x="9690" y="6675"/>
                </a:lnTo>
                <a:lnTo>
                  <a:pt x="9262" y="7102"/>
                </a:lnTo>
                <a:lnTo>
                  <a:pt x="7115" y="4955"/>
                </a:lnTo>
                <a:lnTo>
                  <a:pt x="7519" y="4556"/>
                </a:lnTo>
                <a:cubicBezTo>
                  <a:pt x="7660" y="4397"/>
                  <a:pt x="7520" y="4188"/>
                  <a:pt x="7353" y="4188"/>
                </a:cubicBezTo>
                <a:cubicBezTo>
                  <a:pt x="7304" y="4188"/>
                  <a:pt x="7253" y="4206"/>
                  <a:pt x="7206" y="4249"/>
                </a:cubicBezTo>
                <a:lnTo>
                  <a:pt x="6808" y="4647"/>
                </a:lnTo>
                <a:lnTo>
                  <a:pt x="2777" y="617"/>
                </a:lnTo>
                <a:cubicBezTo>
                  <a:pt x="2490" y="339"/>
                  <a:pt x="2120" y="201"/>
                  <a:pt x="1750" y="201"/>
                </a:cubicBezTo>
                <a:cubicBezTo>
                  <a:pt x="1370" y="201"/>
                  <a:pt x="991" y="347"/>
                  <a:pt x="702" y="636"/>
                </a:cubicBezTo>
                <a:cubicBezTo>
                  <a:pt x="130" y="1208"/>
                  <a:pt x="120" y="2130"/>
                  <a:pt x="682" y="2716"/>
                </a:cubicBezTo>
                <a:lnTo>
                  <a:pt x="4708" y="6742"/>
                </a:lnTo>
                <a:lnTo>
                  <a:pt x="264" y="11186"/>
                </a:lnTo>
                <a:cubicBezTo>
                  <a:pt x="0" y="11450"/>
                  <a:pt x="0" y="11878"/>
                  <a:pt x="264" y="12142"/>
                </a:cubicBezTo>
                <a:lnTo>
                  <a:pt x="2076" y="13948"/>
                </a:lnTo>
                <a:cubicBezTo>
                  <a:pt x="2208" y="14080"/>
                  <a:pt x="2381" y="14146"/>
                  <a:pt x="2553" y="14146"/>
                </a:cubicBezTo>
                <a:cubicBezTo>
                  <a:pt x="2725" y="14146"/>
                  <a:pt x="2897" y="14080"/>
                  <a:pt x="3027" y="13948"/>
                </a:cubicBezTo>
                <a:lnTo>
                  <a:pt x="7470" y="9504"/>
                </a:lnTo>
                <a:lnTo>
                  <a:pt x="7788" y="9821"/>
                </a:lnTo>
                <a:cubicBezTo>
                  <a:pt x="7837" y="9877"/>
                  <a:pt x="7894" y="9900"/>
                  <a:pt x="7949" y="9900"/>
                </a:cubicBezTo>
                <a:cubicBezTo>
                  <a:pt x="8121" y="9900"/>
                  <a:pt x="8271" y="9671"/>
                  <a:pt x="8100" y="9514"/>
                </a:cubicBezTo>
                <a:lnTo>
                  <a:pt x="7663" y="9077"/>
                </a:lnTo>
                <a:cubicBezTo>
                  <a:pt x="7643" y="9048"/>
                  <a:pt x="7619" y="9024"/>
                  <a:pt x="7591" y="9010"/>
                </a:cubicBezTo>
                <a:lnTo>
                  <a:pt x="2863" y="4278"/>
                </a:lnTo>
                <a:lnTo>
                  <a:pt x="3449" y="3691"/>
                </a:lnTo>
                <a:lnTo>
                  <a:pt x="3810" y="4052"/>
                </a:lnTo>
                <a:cubicBezTo>
                  <a:pt x="3858" y="4107"/>
                  <a:pt x="3915" y="4130"/>
                  <a:pt x="3969" y="4130"/>
                </a:cubicBezTo>
                <a:cubicBezTo>
                  <a:pt x="4141" y="4130"/>
                  <a:pt x="4292" y="3901"/>
                  <a:pt x="4117" y="3744"/>
                </a:cubicBezTo>
                <a:lnTo>
                  <a:pt x="3757" y="3384"/>
                </a:lnTo>
                <a:lnTo>
                  <a:pt x="4343" y="2798"/>
                </a:lnTo>
                <a:lnTo>
                  <a:pt x="6654" y="5109"/>
                </a:lnTo>
                <a:lnTo>
                  <a:pt x="9085" y="7540"/>
                </a:lnTo>
                <a:cubicBezTo>
                  <a:pt x="9099" y="7559"/>
                  <a:pt x="9113" y="7573"/>
                  <a:pt x="9128" y="7583"/>
                </a:cubicBezTo>
                <a:lnTo>
                  <a:pt x="12371" y="10825"/>
                </a:lnTo>
                <a:lnTo>
                  <a:pt x="11785" y="11412"/>
                </a:lnTo>
                <a:lnTo>
                  <a:pt x="8513" y="8140"/>
                </a:lnTo>
                <a:lnTo>
                  <a:pt x="8508" y="8135"/>
                </a:lnTo>
                <a:lnTo>
                  <a:pt x="7201" y="6829"/>
                </a:lnTo>
                <a:lnTo>
                  <a:pt x="7197" y="6824"/>
                </a:lnTo>
                <a:lnTo>
                  <a:pt x="4895" y="4523"/>
                </a:lnTo>
                <a:cubicBezTo>
                  <a:pt x="4849" y="4480"/>
                  <a:pt x="4797" y="4462"/>
                  <a:pt x="4749" y="4462"/>
                </a:cubicBezTo>
                <a:cubicBezTo>
                  <a:pt x="4582" y="4462"/>
                  <a:pt x="4442" y="4670"/>
                  <a:pt x="4583" y="4830"/>
                </a:cubicBezTo>
                <a:lnTo>
                  <a:pt x="11472" y="11719"/>
                </a:lnTo>
                <a:lnTo>
                  <a:pt x="10886" y="12305"/>
                </a:lnTo>
                <a:lnTo>
                  <a:pt x="8816" y="10230"/>
                </a:lnTo>
                <a:cubicBezTo>
                  <a:pt x="8769" y="10189"/>
                  <a:pt x="8718" y="10171"/>
                  <a:pt x="8670" y="10171"/>
                </a:cubicBezTo>
                <a:cubicBezTo>
                  <a:pt x="8503" y="10171"/>
                  <a:pt x="8362" y="10377"/>
                  <a:pt x="8503" y="10537"/>
                </a:cubicBezTo>
                <a:lnTo>
                  <a:pt x="10737" y="12766"/>
                </a:lnTo>
                <a:lnTo>
                  <a:pt x="10737" y="12771"/>
                </a:lnTo>
                <a:lnTo>
                  <a:pt x="10747" y="12776"/>
                </a:lnTo>
                <a:lnTo>
                  <a:pt x="10761" y="12785"/>
                </a:lnTo>
                <a:lnTo>
                  <a:pt x="10766" y="12790"/>
                </a:lnTo>
                <a:lnTo>
                  <a:pt x="10785" y="12805"/>
                </a:lnTo>
                <a:lnTo>
                  <a:pt x="10804" y="12814"/>
                </a:lnTo>
                <a:lnTo>
                  <a:pt x="13447" y="13838"/>
                </a:lnTo>
                <a:cubicBezTo>
                  <a:pt x="13490" y="13854"/>
                  <a:pt x="13533" y="13862"/>
                  <a:pt x="13574" y="13862"/>
                </a:cubicBezTo>
                <a:cubicBezTo>
                  <a:pt x="13807" y="13862"/>
                  <a:pt x="13997" y="13622"/>
                  <a:pt x="13903" y="13381"/>
                </a:cubicBezTo>
                <a:lnTo>
                  <a:pt x="12880" y="10744"/>
                </a:lnTo>
                <a:cubicBezTo>
                  <a:pt x="12875" y="10734"/>
                  <a:pt x="12870" y="10729"/>
                  <a:pt x="12870" y="10720"/>
                </a:cubicBezTo>
                <a:lnTo>
                  <a:pt x="12870" y="10715"/>
                </a:lnTo>
                <a:cubicBezTo>
                  <a:pt x="12865" y="10710"/>
                  <a:pt x="12861" y="10705"/>
                  <a:pt x="12856" y="10701"/>
                </a:cubicBezTo>
                <a:lnTo>
                  <a:pt x="12851" y="10691"/>
                </a:lnTo>
                <a:lnTo>
                  <a:pt x="12841" y="10681"/>
                </a:lnTo>
                <a:lnTo>
                  <a:pt x="12837" y="10672"/>
                </a:lnTo>
                <a:lnTo>
                  <a:pt x="12832" y="10667"/>
                </a:lnTo>
                <a:lnTo>
                  <a:pt x="9570" y="7410"/>
                </a:lnTo>
                <a:lnTo>
                  <a:pt x="14014" y="2961"/>
                </a:lnTo>
                <a:cubicBezTo>
                  <a:pt x="14278" y="2702"/>
                  <a:pt x="14278" y="2274"/>
                  <a:pt x="14014" y="2010"/>
                </a:cubicBezTo>
                <a:lnTo>
                  <a:pt x="12207" y="199"/>
                </a:lnTo>
                <a:cubicBezTo>
                  <a:pt x="12075" y="67"/>
                  <a:pt x="11902" y="1"/>
                  <a:pt x="11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1714;p68"/>
          <p:cNvSpPr txBox="1">
            <a:spLocks noGrp="1"/>
          </p:cNvSpPr>
          <p:nvPr>
            <p:ph type="title"/>
          </p:nvPr>
        </p:nvSpPr>
        <p:spPr>
          <a:xfrm>
            <a:off x="1913257" y="996267"/>
            <a:ext cx="8518391" cy="143011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en-GB" sz="5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TOEFL</a:t>
            </a:r>
            <a:endParaRPr sz="5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5" name="Picture 29" descr="A picture containing text, clipart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490" y="4489857"/>
            <a:ext cx="4272461" cy="945235"/>
          </a:xfrm>
          <a:prstGeom prst="rect">
            <a:avLst/>
          </a:prstGeom>
        </p:spPr>
      </p:pic>
      <p:pic>
        <p:nvPicPr>
          <p:cNvPr id="26" name="Picture 30" descr="A picture containing text, clipar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213" y="5506352"/>
            <a:ext cx="3884963" cy="838481"/>
          </a:xfrm>
          <a:prstGeom prst="rect">
            <a:avLst/>
          </a:prstGeom>
        </p:spPr>
      </p:pic>
      <p:sp>
        <p:nvSpPr>
          <p:cNvPr id="28" name="內容版面配置區 2"/>
          <p:cNvSpPr txBox="1"/>
          <p:nvPr/>
        </p:nvSpPr>
        <p:spPr>
          <a:xfrm>
            <a:off x="401695" y="2495084"/>
            <a:ext cx="11984648" cy="2015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aleway" panose="020B0403030101060003"/>
              <a:buNone/>
              <a:defRPr sz="1600" b="0" i="0" u="none" strike="noStrike" cap="none">
                <a:solidFill>
                  <a:schemeClr val="accent5"/>
                </a:solidFill>
                <a:latin typeface="Raleway" panose="020B0403030101060003"/>
                <a:ea typeface="Raleway" panose="020B0403030101060003"/>
                <a:cs typeface="Raleway" panose="020B0403030101060003"/>
                <a:sym typeface="Raleway" panose="020B0403030101060003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aleway" panose="020B0403030101060003"/>
              <a:buNone/>
              <a:defRPr sz="1400" b="0" i="0" u="none" strike="noStrike" cap="none">
                <a:solidFill>
                  <a:schemeClr val="accent5"/>
                </a:solidFill>
                <a:latin typeface="Raleway" panose="020B0403030101060003"/>
                <a:ea typeface="Raleway" panose="020B0403030101060003"/>
                <a:cs typeface="Raleway" panose="020B0403030101060003"/>
                <a:sym typeface="Raleway" panose="020B0403030101060003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aleway" panose="020B0403030101060003"/>
              <a:buNone/>
              <a:defRPr sz="1400" b="0" i="0" u="none" strike="noStrike" cap="none">
                <a:solidFill>
                  <a:schemeClr val="accent5"/>
                </a:solidFill>
                <a:latin typeface="Raleway" panose="020B0403030101060003"/>
                <a:ea typeface="Raleway" panose="020B0403030101060003"/>
                <a:cs typeface="Raleway" panose="020B0403030101060003"/>
                <a:sym typeface="Raleway" panose="020B0403030101060003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aleway" panose="020B0403030101060003"/>
              <a:buNone/>
              <a:defRPr sz="1400" b="0" i="0" u="none" strike="noStrike" cap="none">
                <a:solidFill>
                  <a:schemeClr val="accent5"/>
                </a:solidFill>
                <a:latin typeface="Raleway" panose="020B0403030101060003"/>
                <a:ea typeface="Raleway" panose="020B0403030101060003"/>
                <a:cs typeface="Raleway" panose="020B0403030101060003"/>
                <a:sym typeface="Raleway" panose="020B0403030101060003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aleway" panose="020B0403030101060003"/>
              <a:buNone/>
              <a:defRPr sz="1400" b="0" i="0" u="none" strike="noStrike" cap="none">
                <a:solidFill>
                  <a:schemeClr val="accent5"/>
                </a:solidFill>
                <a:latin typeface="Raleway" panose="020B0403030101060003"/>
                <a:ea typeface="Raleway" panose="020B0403030101060003"/>
                <a:cs typeface="Raleway" panose="020B0403030101060003"/>
                <a:sym typeface="Raleway" panose="020B0403030101060003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aleway" panose="020B0403030101060003"/>
              <a:buNone/>
              <a:defRPr sz="1400" b="0" i="0" u="none" strike="noStrike" cap="none">
                <a:solidFill>
                  <a:schemeClr val="accent5"/>
                </a:solidFill>
                <a:latin typeface="Raleway" panose="020B0403030101060003"/>
                <a:ea typeface="Raleway" panose="020B0403030101060003"/>
                <a:cs typeface="Raleway" panose="020B0403030101060003"/>
                <a:sym typeface="Raleway" panose="020B0403030101060003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aleway" panose="020B0403030101060003"/>
              <a:buNone/>
              <a:defRPr sz="1400" b="0" i="0" u="none" strike="noStrike" cap="none">
                <a:solidFill>
                  <a:schemeClr val="accent5"/>
                </a:solidFill>
                <a:latin typeface="Raleway" panose="020B0403030101060003"/>
                <a:ea typeface="Raleway" panose="020B0403030101060003"/>
                <a:cs typeface="Raleway" panose="020B0403030101060003"/>
                <a:sym typeface="Raleway" panose="020B0403030101060003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aleway" panose="020B0403030101060003"/>
              <a:buNone/>
              <a:defRPr sz="1400" b="0" i="0" u="none" strike="noStrike" cap="none">
                <a:solidFill>
                  <a:schemeClr val="accent5"/>
                </a:solidFill>
                <a:latin typeface="Raleway" panose="020B0403030101060003"/>
                <a:ea typeface="Raleway" panose="020B0403030101060003"/>
                <a:cs typeface="Raleway" panose="020B0403030101060003"/>
                <a:sym typeface="Raleway" panose="020B0403030101060003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Raleway" panose="020B0403030101060003"/>
              <a:buNone/>
              <a:defRPr sz="1400" b="0" i="0" u="none" strike="noStrike" cap="none">
                <a:solidFill>
                  <a:schemeClr val="accent5"/>
                </a:solidFill>
                <a:latin typeface="Raleway" panose="020B0403030101060003"/>
                <a:ea typeface="Raleway" panose="020B0403030101060003"/>
                <a:cs typeface="Raleway" panose="020B0403030101060003"/>
                <a:sym typeface="Raleway" panose="020B0403030101060003"/>
              </a:defRPr>
            </a:lvl9pPr>
          </a:lstStyle>
          <a:p>
            <a:pPr marL="361315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en-US" sz="253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  <a:sym typeface="Coiny"/>
              </a:rPr>
              <a:t>Raise students' English proficiency through public assessments. </a:t>
            </a:r>
            <a:endParaRPr kumimoji="0" lang="en-US" sz="2535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  <a:sym typeface="Coiny"/>
            </a:endParaRPr>
          </a:p>
          <a:p>
            <a:pPr marL="361315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en-US" sz="253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  <a:sym typeface="Coiny"/>
              </a:rPr>
              <a:t>Help students get a leap to the secondary school English level. </a:t>
            </a:r>
            <a:endParaRPr kumimoji="0" lang="en-US" sz="2535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  <a:sym typeface="Coiny"/>
            </a:endParaRPr>
          </a:p>
          <a:p>
            <a:pPr marL="361315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kumimoji="0" lang="en-US" sz="2535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  <a:sym typeface="Coiny"/>
              </a:rPr>
              <a:t>Embedded as enrichment content within school-based curriculum.</a:t>
            </a:r>
            <a:endParaRPr kumimoji="0" lang="en-US" sz="2535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  <a:sym typeface="Coiny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1800"/>
              <a:buFont typeface="Arial" panose="020B0604020202020204" pitchFamily="34" charset="0"/>
              <a:buChar char="•"/>
              <a:defRPr/>
            </a:pPr>
            <a:endParaRPr kumimoji="0" lang="zh-HK" altLang="en-US" sz="2535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  <a:sym typeface="Raleway" panose="020B0403030101060003"/>
            </a:endParaRPr>
          </a:p>
        </p:txBody>
      </p:sp>
      <p:grpSp>
        <p:nvGrpSpPr>
          <p:cNvPr id="50" name="Google Shape;1704;p68"/>
          <p:cNvGrpSpPr/>
          <p:nvPr/>
        </p:nvGrpSpPr>
        <p:grpSpPr>
          <a:xfrm>
            <a:off x="210763" y="761955"/>
            <a:ext cx="1205791" cy="1713533"/>
            <a:chOff x="3130775" y="812000"/>
            <a:chExt cx="1405350" cy="1997125"/>
          </a:xfrm>
        </p:grpSpPr>
        <p:sp>
          <p:nvSpPr>
            <p:cNvPr id="51" name="Google Shape;1705;p68"/>
            <p:cNvSpPr/>
            <p:nvPr/>
          </p:nvSpPr>
          <p:spPr>
            <a:xfrm>
              <a:off x="3695725" y="1668025"/>
              <a:ext cx="840400" cy="1141100"/>
            </a:xfrm>
            <a:custGeom>
              <a:avLst/>
              <a:gdLst/>
              <a:ahLst/>
              <a:cxnLst/>
              <a:rect l="l" t="t" r="r" b="b"/>
              <a:pathLst>
                <a:path w="33616" h="45644" extrusionOk="0">
                  <a:moveTo>
                    <a:pt x="19592" y="0"/>
                  </a:moveTo>
                  <a:lnTo>
                    <a:pt x="1" y="7056"/>
                  </a:lnTo>
                  <a:lnTo>
                    <a:pt x="14143" y="45644"/>
                  </a:lnTo>
                  <a:lnTo>
                    <a:pt x="20842" y="34002"/>
                  </a:lnTo>
                  <a:lnTo>
                    <a:pt x="33616" y="38587"/>
                  </a:lnTo>
                  <a:lnTo>
                    <a:pt x="33616" y="38587"/>
                  </a:lnTo>
                  <a:lnTo>
                    <a:pt x="19592" y="0"/>
                  </a:lnTo>
                  <a:close/>
                </a:path>
              </a:pathLst>
            </a:custGeom>
            <a:solidFill>
              <a:srgbClr val="AC8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1706;p68"/>
            <p:cNvSpPr/>
            <p:nvPr/>
          </p:nvSpPr>
          <p:spPr>
            <a:xfrm>
              <a:off x="3797700" y="1795300"/>
              <a:ext cx="623800" cy="846350"/>
            </a:xfrm>
            <a:custGeom>
              <a:avLst/>
              <a:gdLst/>
              <a:ahLst/>
              <a:cxnLst/>
              <a:rect l="l" t="t" r="r" b="b"/>
              <a:pathLst>
                <a:path w="24952" h="33854" extrusionOk="0">
                  <a:moveTo>
                    <a:pt x="14530" y="0"/>
                  </a:moveTo>
                  <a:lnTo>
                    <a:pt x="1" y="5330"/>
                  </a:lnTo>
                  <a:lnTo>
                    <a:pt x="10422" y="33854"/>
                  </a:lnTo>
                  <a:lnTo>
                    <a:pt x="15394" y="25189"/>
                  </a:lnTo>
                  <a:lnTo>
                    <a:pt x="24951" y="28643"/>
                  </a:lnTo>
                  <a:lnTo>
                    <a:pt x="14530" y="0"/>
                  </a:lnTo>
                  <a:close/>
                </a:path>
              </a:pathLst>
            </a:custGeom>
            <a:solidFill>
              <a:srgbClr val="665752"/>
            </a:solidFill>
            <a:ln w="21575" cap="flat" cmpd="sng">
              <a:solidFill>
                <a:srgbClr val="D2AD5D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1707;p68"/>
            <p:cNvSpPr/>
            <p:nvPr/>
          </p:nvSpPr>
          <p:spPr>
            <a:xfrm>
              <a:off x="3130775" y="1668025"/>
              <a:ext cx="840400" cy="1141100"/>
            </a:xfrm>
            <a:custGeom>
              <a:avLst/>
              <a:gdLst/>
              <a:ahLst/>
              <a:cxnLst/>
              <a:rect l="l" t="t" r="r" b="b"/>
              <a:pathLst>
                <a:path w="33616" h="45644" extrusionOk="0">
                  <a:moveTo>
                    <a:pt x="14024" y="0"/>
                  </a:moveTo>
                  <a:lnTo>
                    <a:pt x="0" y="38587"/>
                  </a:lnTo>
                  <a:lnTo>
                    <a:pt x="12922" y="34002"/>
                  </a:lnTo>
                  <a:lnTo>
                    <a:pt x="19621" y="45644"/>
                  </a:lnTo>
                  <a:lnTo>
                    <a:pt x="33615" y="7056"/>
                  </a:lnTo>
                  <a:lnTo>
                    <a:pt x="14024" y="0"/>
                  </a:lnTo>
                  <a:close/>
                </a:path>
              </a:pathLst>
            </a:custGeom>
            <a:solidFill>
              <a:srgbClr val="AC8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1708;p68"/>
            <p:cNvSpPr/>
            <p:nvPr/>
          </p:nvSpPr>
          <p:spPr>
            <a:xfrm>
              <a:off x="3249125" y="1795300"/>
              <a:ext cx="620075" cy="846350"/>
            </a:xfrm>
            <a:custGeom>
              <a:avLst/>
              <a:gdLst/>
              <a:ahLst/>
              <a:cxnLst/>
              <a:rect l="l" t="t" r="r" b="b"/>
              <a:pathLst>
                <a:path w="24803" h="33854" extrusionOk="0">
                  <a:moveTo>
                    <a:pt x="10272" y="0"/>
                  </a:moveTo>
                  <a:lnTo>
                    <a:pt x="0" y="28643"/>
                  </a:lnTo>
                  <a:lnTo>
                    <a:pt x="0" y="28643"/>
                  </a:lnTo>
                  <a:lnTo>
                    <a:pt x="9409" y="25189"/>
                  </a:lnTo>
                  <a:lnTo>
                    <a:pt x="14381" y="33854"/>
                  </a:lnTo>
                  <a:lnTo>
                    <a:pt x="24802" y="5330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rgbClr val="665752"/>
            </a:solidFill>
            <a:ln w="21575" cap="flat" cmpd="sng">
              <a:solidFill>
                <a:srgbClr val="D2AD5D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1709;p68"/>
            <p:cNvSpPr/>
            <p:nvPr/>
          </p:nvSpPr>
          <p:spPr>
            <a:xfrm>
              <a:off x="3214875" y="812000"/>
              <a:ext cx="1240125" cy="1240875"/>
            </a:xfrm>
            <a:custGeom>
              <a:avLst/>
              <a:gdLst/>
              <a:ahLst/>
              <a:cxnLst/>
              <a:rect l="l" t="t" r="r" b="b"/>
              <a:pathLst>
                <a:path w="49605" h="49635" extrusionOk="0">
                  <a:moveTo>
                    <a:pt x="24802" y="1"/>
                  </a:moveTo>
                  <a:cubicBezTo>
                    <a:pt x="11047" y="1"/>
                    <a:pt x="1" y="11047"/>
                    <a:pt x="1" y="24803"/>
                  </a:cubicBezTo>
                  <a:cubicBezTo>
                    <a:pt x="1" y="38469"/>
                    <a:pt x="11047" y="49634"/>
                    <a:pt x="24802" y="49634"/>
                  </a:cubicBezTo>
                  <a:cubicBezTo>
                    <a:pt x="38439" y="49634"/>
                    <a:pt x="49604" y="38469"/>
                    <a:pt x="49604" y="24803"/>
                  </a:cubicBezTo>
                  <a:cubicBezTo>
                    <a:pt x="49604" y="11047"/>
                    <a:pt x="38439" y="1"/>
                    <a:pt x="24802" y="1"/>
                  </a:cubicBezTo>
                  <a:close/>
                </a:path>
              </a:pathLst>
            </a:custGeom>
            <a:solidFill>
              <a:srgbClr val="AC8F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1710;p68"/>
            <p:cNvSpPr/>
            <p:nvPr/>
          </p:nvSpPr>
          <p:spPr>
            <a:xfrm>
              <a:off x="3249125" y="846250"/>
              <a:ext cx="1168650" cy="1169400"/>
            </a:xfrm>
            <a:custGeom>
              <a:avLst/>
              <a:gdLst/>
              <a:ahLst/>
              <a:cxnLst/>
              <a:rect l="l" t="t" r="r" b="b"/>
              <a:pathLst>
                <a:path w="46746" h="46776" extrusionOk="0">
                  <a:moveTo>
                    <a:pt x="23432" y="0"/>
                  </a:moveTo>
                  <a:lnTo>
                    <a:pt x="20217" y="3454"/>
                  </a:lnTo>
                  <a:lnTo>
                    <a:pt x="16108" y="1102"/>
                  </a:lnTo>
                  <a:lnTo>
                    <a:pt x="14262" y="5449"/>
                  </a:lnTo>
                  <a:lnTo>
                    <a:pt x="9677" y="4467"/>
                  </a:lnTo>
                  <a:lnTo>
                    <a:pt x="9171" y="9171"/>
                  </a:lnTo>
                  <a:lnTo>
                    <a:pt x="4466" y="9677"/>
                  </a:lnTo>
                  <a:lnTo>
                    <a:pt x="5449" y="14262"/>
                  </a:lnTo>
                  <a:lnTo>
                    <a:pt x="1102" y="16108"/>
                  </a:lnTo>
                  <a:lnTo>
                    <a:pt x="3454" y="20217"/>
                  </a:lnTo>
                  <a:lnTo>
                    <a:pt x="0" y="23433"/>
                  </a:lnTo>
                  <a:lnTo>
                    <a:pt x="3454" y="26529"/>
                  </a:lnTo>
                  <a:lnTo>
                    <a:pt x="1102" y="30638"/>
                  </a:lnTo>
                  <a:lnTo>
                    <a:pt x="5449" y="32484"/>
                  </a:lnTo>
                  <a:lnTo>
                    <a:pt x="4466" y="37218"/>
                  </a:lnTo>
                  <a:lnTo>
                    <a:pt x="9171" y="37575"/>
                  </a:lnTo>
                  <a:lnTo>
                    <a:pt x="9677" y="42309"/>
                  </a:lnTo>
                  <a:lnTo>
                    <a:pt x="14262" y="41297"/>
                  </a:lnTo>
                  <a:lnTo>
                    <a:pt x="16108" y="45644"/>
                  </a:lnTo>
                  <a:lnTo>
                    <a:pt x="20217" y="43292"/>
                  </a:lnTo>
                  <a:lnTo>
                    <a:pt x="23432" y="46776"/>
                  </a:lnTo>
                  <a:lnTo>
                    <a:pt x="26529" y="43292"/>
                  </a:lnTo>
                  <a:lnTo>
                    <a:pt x="30638" y="45644"/>
                  </a:lnTo>
                  <a:lnTo>
                    <a:pt x="32484" y="41297"/>
                  </a:lnTo>
                  <a:lnTo>
                    <a:pt x="37218" y="42309"/>
                  </a:lnTo>
                  <a:lnTo>
                    <a:pt x="37575" y="37575"/>
                  </a:lnTo>
                  <a:lnTo>
                    <a:pt x="42279" y="37218"/>
                  </a:lnTo>
                  <a:lnTo>
                    <a:pt x="41297" y="32484"/>
                  </a:lnTo>
                  <a:lnTo>
                    <a:pt x="45644" y="30638"/>
                  </a:lnTo>
                  <a:lnTo>
                    <a:pt x="43292" y="26529"/>
                  </a:lnTo>
                  <a:lnTo>
                    <a:pt x="46745" y="23433"/>
                  </a:lnTo>
                  <a:lnTo>
                    <a:pt x="43292" y="20217"/>
                  </a:lnTo>
                  <a:lnTo>
                    <a:pt x="45644" y="16108"/>
                  </a:lnTo>
                  <a:lnTo>
                    <a:pt x="41297" y="14262"/>
                  </a:lnTo>
                  <a:lnTo>
                    <a:pt x="42279" y="9677"/>
                  </a:lnTo>
                  <a:lnTo>
                    <a:pt x="37575" y="9171"/>
                  </a:lnTo>
                  <a:lnTo>
                    <a:pt x="37218" y="4467"/>
                  </a:lnTo>
                  <a:lnTo>
                    <a:pt x="32484" y="5449"/>
                  </a:lnTo>
                  <a:lnTo>
                    <a:pt x="30638" y="1102"/>
                  </a:lnTo>
                  <a:lnTo>
                    <a:pt x="26529" y="3454"/>
                  </a:lnTo>
                  <a:lnTo>
                    <a:pt x="23432" y="0"/>
                  </a:lnTo>
                  <a:close/>
                </a:path>
              </a:pathLst>
            </a:custGeom>
            <a:solidFill>
              <a:srgbClr val="D2A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1711;p68"/>
            <p:cNvSpPr/>
            <p:nvPr/>
          </p:nvSpPr>
          <p:spPr>
            <a:xfrm>
              <a:off x="3385325" y="982475"/>
              <a:ext cx="896225" cy="896225"/>
            </a:xfrm>
            <a:custGeom>
              <a:avLst/>
              <a:gdLst/>
              <a:ahLst/>
              <a:cxnLst/>
              <a:rect l="l" t="t" r="r" b="b"/>
              <a:pathLst>
                <a:path w="35849" h="35849" extrusionOk="0">
                  <a:moveTo>
                    <a:pt x="17984" y="0"/>
                  </a:moveTo>
                  <a:cubicBezTo>
                    <a:pt x="8070" y="0"/>
                    <a:pt x="1" y="8069"/>
                    <a:pt x="1" y="17984"/>
                  </a:cubicBezTo>
                  <a:cubicBezTo>
                    <a:pt x="1" y="27928"/>
                    <a:pt x="8070" y="35848"/>
                    <a:pt x="17984" y="35848"/>
                  </a:cubicBezTo>
                  <a:cubicBezTo>
                    <a:pt x="27899" y="35848"/>
                    <a:pt x="35849" y="27928"/>
                    <a:pt x="35849" y="17984"/>
                  </a:cubicBezTo>
                  <a:cubicBezTo>
                    <a:pt x="35849" y="8069"/>
                    <a:pt x="27899" y="0"/>
                    <a:pt x="17984" y="0"/>
                  </a:cubicBezTo>
                  <a:close/>
                </a:path>
              </a:pathLst>
            </a:custGeom>
            <a:solidFill>
              <a:srgbClr val="FCFB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1712;p68"/>
            <p:cNvSpPr/>
            <p:nvPr/>
          </p:nvSpPr>
          <p:spPr>
            <a:xfrm>
              <a:off x="3435200" y="1032325"/>
              <a:ext cx="796475" cy="797225"/>
            </a:xfrm>
            <a:custGeom>
              <a:avLst/>
              <a:gdLst/>
              <a:ahLst/>
              <a:cxnLst/>
              <a:rect l="l" t="t" r="r" b="b"/>
              <a:pathLst>
                <a:path w="31859" h="31889" extrusionOk="0">
                  <a:moveTo>
                    <a:pt x="15989" y="1"/>
                  </a:moveTo>
                  <a:cubicBezTo>
                    <a:pt x="7176" y="1"/>
                    <a:pt x="1" y="7177"/>
                    <a:pt x="1" y="15990"/>
                  </a:cubicBezTo>
                  <a:cubicBezTo>
                    <a:pt x="1" y="24803"/>
                    <a:pt x="7176" y="31889"/>
                    <a:pt x="15989" y="31889"/>
                  </a:cubicBezTo>
                  <a:cubicBezTo>
                    <a:pt x="24803" y="31889"/>
                    <a:pt x="31859" y="24803"/>
                    <a:pt x="31859" y="15990"/>
                  </a:cubicBezTo>
                  <a:cubicBezTo>
                    <a:pt x="31859" y="7177"/>
                    <a:pt x="24803" y="1"/>
                    <a:pt x="15989" y="1"/>
                  </a:cubicBezTo>
                  <a:close/>
                </a:path>
              </a:pathLst>
            </a:custGeom>
            <a:solidFill>
              <a:srgbClr val="6657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1713;p68"/>
            <p:cNvSpPr/>
            <p:nvPr/>
          </p:nvSpPr>
          <p:spPr>
            <a:xfrm>
              <a:off x="3537175" y="1134500"/>
              <a:ext cx="592525" cy="547725"/>
            </a:xfrm>
            <a:custGeom>
              <a:avLst/>
              <a:gdLst/>
              <a:ahLst/>
              <a:cxnLst/>
              <a:rect l="l" t="t" r="r" b="b"/>
              <a:pathLst>
                <a:path w="23701" h="21909" extrusionOk="0">
                  <a:moveTo>
                    <a:pt x="11869" y="0"/>
                  </a:moveTo>
                  <a:cubicBezTo>
                    <a:pt x="11419" y="0"/>
                    <a:pt x="10987" y="246"/>
                    <a:pt x="10809" y="737"/>
                  </a:cubicBezTo>
                  <a:lnTo>
                    <a:pt x="8308" y="7079"/>
                  </a:lnTo>
                  <a:lnTo>
                    <a:pt x="1609" y="7437"/>
                  </a:lnTo>
                  <a:cubicBezTo>
                    <a:pt x="507" y="7556"/>
                    <a:pt x="1" y="8925"/>
                    <a:pt x="864" y="9550"/>
                  </a:cubicBezTo>
                  <a:lnTo>
                    <a:pt x="6075" y="13897"/>
                  </a:lnTo>
                  <a:lnTo>
                    <a:pt x="4348" y="20358"/>
                  </a:lnTo>
                  <a:cubicBezTo>
                    <a:pt x="4165" y="21204"/>
                    <a:pt x="4771" y="21909"/>
                    <a:pt x="5507" y="21909"/>
                  </a:cubicBezTo>
                  <a:cubicBezTo>
                    <a:pt x="5730" y="21909"/>
                    <a:pt x="5965" y="21844"/>
                    <a:pt x="6194" y="21698"/>
                  </a:cubicBezTo>
                  <a:lnTo>
                    <a:pt x="11910" y="18125"/>
                  </a:lnTo>
                  <a:lnTo>
                    <a:pt x="17508" y="21698"/>
                  </a:lnTo>
                  <a:cubicBezTo>
                    <a:pt x="17737" y="21844"/>
                    <a:pt x="17972" y="21909"/>
                    <a:pt x="18195" y="21909"/>
                  </a:cubicBezTo>
                  <a:cubicBezTo>
                    <a:pt x="18931" y="21909"/>
                    <a:pt x="19537" y="21204"/>
                    <a:pt x="19354" y="20358"/>
                  </a:cubicBezTo>
                  <a:lnTo>
                    <a:pt x="17627" y="13897"/>
                  </a:lnTo>
                  <a:lnTo>
                    <a:pt x="22837" y="9550"/>
                  </a:lnTo>
                  <a:cubicBezTo>
                    <a:pt x="23701" y="8925"/>
                    <a:pt x="23314" y="7556"/>
                    <a:pt x="22212" y="7437"/>
                  </a:cubicBezTo>
                  <a:lnTo>
                    <a:pt x="15513" y="7079"/>
                  </a:lnTo>
                  <a:lnTo>
                    <a:pt x="13042" y="737"/>
                  </a:lnTo>
                  <a:cubicBezTo>
                    <a:pt x="12789" y="246"/>
                    <a:pt x="12320" y="0"/>
                    <a:pt x="11869" y="0"/>
                  </a:cubicBezTo>
                  <a:close/>
                </a:path>
              </a:pathLst>
            </a:custGeom>
            <a:solidFill>
              <a:srgbClr val="D2A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57"/>
          <p:cNvSpPr txBox="1">
            <a:spLocks noGrp="1"/>
          </p:cNvSpPr>
          <p:nvPr>
            <p:ph type="title"/>
          </p:nvPr>
        </p:nvSpPr>
        <p:spPr>
          <a:xfrm>
            <a:off x="349623" y="135603"/>
            <a:ext cx="10272000" cy="94269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Amasis MT Pro Black" panose="02040A04050005020304" pitchFamily="18" charset="0"/>
              </a:rPr>
              <a:t>Trainings provided by our teachers </a:t>
            </a:r>
            <a:endParaRPr sz="4000" dirty="0">
              <a:solidFill>
                <a:schemeClr val="accent2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2216" name="Google Shape;2216;p57"/>
          <p:cNvGrpSpPr/>
          <p:nvPr/>
        </p:nvGrpSpPr>
        <p:grpSpPr>
          <a:xfrm rot="846463">
            <a:off x="10905186" y="5323145"/>
            <a:ext cx="1099645" cy="1260305"/>
            <a:chOff x="6085063" y="2517538"/>
            <a:chExt cx="593250" cy="679925"/>
          </a:xfrm>
        </p:grpSpPr>
        <p:sp>
          <p:nvSpPr>
            <p:cNvPr id="2217" name="Google Shape;2217;p57"/>
            <p:cNvSpPr/>
            <p:nvPr/>
          </p:nvSpPr>
          <p:spPr>
            <a:xfrm>
              <a:off x="6197013" y="2661838"/>
              <a:ext cx="434825" cy="478450"/>
            </a:xfrm>
            <a:custGeom>
              <a:avLst/>
              <a:gdLst/>
              <a:ahLst/>
              <a:cxnLst/>
              <a:rect l="l" t="t" r="r" b="b"/>
              <a:pathLst>
                <a:path w="17393" h="19138" extrusionOk="0">
                  <a:moveTo>
                    <a:pt x="8087" y="1"/>
                  </a:moveTo>
                  <a:cubicBezTo>
                    <a:pt x="7718" y="1"/>
                    <a:pt x="7349" y="23"/>
                    <a:pt x="6981" y="70"/>
                  </a:cubicBezTo>
                  <a:cubicBezTo>
                    <a:pt x="3163" y="546"/>
                    <a:pt x="1" y="3652"/>
                    <a:pt x="142" y="6937"/>
                  </a:cubicBezTo>
                  <a:cubicBezTo>
                    <a:pt x="270" y="9825"/>
                    <a:pt x="2592" y="12269"/>
                    <a:pt x="4853" y="14430"/>
                  </a:cubicBezTo>
                  <a:cubicBezTo>
                    <a:pt x="6127" y="15648"/>
                    <a:pt x="6400" y="16715"/>
                    <a:pt x="6594" y="18121"/>
                  </a:cubicBezTo>
                  <a:cubicBezTo>
                    <a:pt x="6670" y="18631"/>
                    <a:pt x="7156" y="19036"/>
                    <a:pt x="7759" y="19074"/>
                  </a:cubicBezTo>
                  <a:cubicBezTo>
                    <a:pt x="8363" y="19114"/>
                    <a:pt x="8948" y="19137"/>
                    <a:pt x="9538" y="19137"/>
                  </a:cubicBezTo>
                  <a:cubicBezTo>
                    <a:pt x="10207" y="19137"/>
                    <a:pt x="10882" y="19107"/>
                    <a:pt x="11597" y="19036"/>
                  </a:cubicBezTo>
                  <a:cubicBezTo>
                    <a:pt x="12102" y="18989"/>
                    <a:pt x="12686" y="18876"/>
                    <a:pt x="12899" y="18484"/>
                  </a:cubicBezTo>
                  <a:cubicBezTo>
                    <a:pt x="12998" y="18296"/>
                    <a:pt x="12989" y="18078"/>
                    <a:pt x="12980" y="17871"/>
                  </a:cubicBezTo>
                  <a:cubicBezTo>
                    <a:pt x="12919" y="16747"/>
                    <a:pt x="12899" y="16309"/>
                    <a:pt x="12866" y="15671"/>
                  </a:cubicBezTo>
                  <a:cubicBezTo>
                    <a:pt x="12823" y="14874"/>
                    <a:pt x="13130" y="14090"/>
                    <a:pt x="13753" y="13496"/>
                  </a:cubicBezTo>
                  <a:cubicBezTo>
                    <a:pt x="16132" y="11221"/>
                    <a:pt x="17392" y="7469"/>
                    <a:pt x="16175" y="4751"/>
                  </a:cubicBezTo>
                  <a:cubicBezTo>
                    <a:pt x="14929" y="1979"/>
                    <a:pt x="11545" y="1"/>
                    <a:pt x="8087" y="1"/>
                  </a:cubicBezTo>
                  <a:close/>
                </a:path>
              </a:pathLst>
            </a:custGeom>
            <a:solidFill>
              <a:srgbClr val="FFD9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8" name="Google Shape;2218;p57"/>
            <p:cNvSpPr/>
            <p:nvPr/>
          </p:nvSpPr>
          <p:spPr>
            <a:xfrm>
              <a:off x="6361738" y="3102338"/>
              <a:ext cx="165075" cy="95125"/>
            </a:xfrm>
            <a:custGeom>
              <a:avLst/>
              <a:gdLst/>
              <a:ahLst/>
              <a:cxnLst/>
              <a:rect l="l" t="t" r="r" b="b"/>
              <a:pathLst>
                <a:path w="6603" h="3805" extrusionOk="0">
                  <a:moveTo>
                    <a:pt x="6443" y="1"/>
                  </a:moveTo>
                  <a:cubicBezTo>
                    <a:pt x="4337" y="123"/>
                    <a:pt x="2111" y="213"/>
                    <a:pt x="0" y="213"/>
                  </a:cubicBezTo>
                  <a:cubicBezTo>
                    <a:pt x="114" y="944"/>
                    <a:pt x="94" y="1657"/>
                    <a:pt x="109" y="2375"/>
                  </a:cubicBezTo>
                  <a:cubicBezTo>
                    <a:pt x="128" y="3068"/>
                    <a:pt x="656" y="3644"/>
                    <a:pt x="1346" y="3706"/>
                  </a:cubicBezTo>
                  <a:cubicBezTo>
                    <a:pt x="2035" y="3767"/>
                    <a:pt x="2705" y="3804"/>
                    <a:pt x="3372" y="3804"/>
                  </a:cubicBezTo>
                  <a:cubicBezTo>
                    <a:pt x="4039" y="3804"/>
                    <a:pt x="4703" y="3767"/>
                    <a:pt x="5380" y="3677"/>
                  </a:cubicBezTo>
                  <a:cubicBezTo>
                    <a:pt x="6084" y="3582"/>
                    <a:pt x="6603" y="2974"/>
                    <a:pt x="6570" y="2261"/>
                  </a:cubicBezTo>
                  <a:cubicBezTo>
                    <a:pt x="6537" y="1501"/>
                    <a:pt x="6528" y="722"/>
                    <a:pt x="6443" y="1"/>
                  </a:cubicBezTo>
                  <a:close/>
                </a:path>
              </a:pathLst>
            </a:custGeom>
            <a:solidFill>
              <a:srgbClr val="69BB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9" name="Google Shape;2219;p57"/>
            <p:cNvSpPr/>
            <p:nvPr/>
          </p:nvSpPr>
          <p:spPr>
            <a:xfrm>
              <a:off x="6357863" y="2848313"/>
              <a:ext cx="135800" cy="261850"/>
            </a:xfrm>
            <a:custGeom>
              <a:avLst/>
              <a:gdLst/>
              <a:ahLst/>
              <a:cxnLst/>
              <a:rect l="l" t="t" r="r" b="b"/>
              <a:pathLst>
                <a:path w="5432" h="10474" extrusionOk="0">
                  <a:moveTo>
                    <a:pt x="4710" y="473"/>
                  </a:moveTo>
                  <a:cubicBezTo>
                    <a:pt x="4775" y="473"/>
                    <a:pt x="4828" y="497"/>
                    <a:pt x="4860" y="534"/>
                  </a:cubicBezTo>
                  <a:cubicBezTo>
                    <a:pt x="4927" y="615"/>
                    <a:pt x="4932" y="756"/>
                    <a:pt x="4889" y="959"/>
                  </a:cubicBezTo>
                  <a:cubicBezTo>
                    <a:pt x="4780" y="1450"/>
                    <a:pt x="4521" y="1898"/>
                    <a:pt x="4167" y="2257"/>
                  </a:cubicBezTo>
                  <a:cubicBezTo>
                    <a:pt x="4172" y="1988"/>
                    <a:pt x="4181" y="1715"/>
                    <a:pt x="4196" y="1440"/>
                  </a:cubicBezTo>
                  <a:cubicBezTo>
                    <a:pt x="4205" y="1120"/>
                    <a:pt x="4228" y="831"/>
                    <a:pt x="4384" y="633"/>
                  </a:cubicBezTo>
                  <a:cubicBezTo>
                    <a:pt x="4455" y="539"/>
                    <a:pt x="4587" y="478"/>
                    <a:pt x="4705" y="473"/>
                  </a:cubicBezTo>
                  <a:close/>
                  <a:moveTo>
                    <a:pt x="637" y="1789"/>
                  </a:moveTo>
                  <a:lnTo>
                    <a:pt x="637" y="1789"/>
                  </a:lnTo>
                  <a:cubicBezTo>
                    <a:pt x="906" y="1931"/>
                    <a:pt x="1146" y="2205"/>
                    <a:pt x="1293" y="2549"/>
                  </a:cubicBezTo>
                  <a:cubicBezTo>
                    <a:pt x="1359" y="2715"/>
                    <a:pt x="1406" y="2880"/>
                    <a:pt x="1444" y="3059"/>
                  </a:cubicBezTo>
                  <a:cubicBezTo>
                    <a:pt x="1222" y="2989"/>
                    <a:pt x="986" y="2865"/>
                    <a:pt x="811" y="2663"/>
                  </a:cubicBezTo>
                  <a:cubicBezTo>
                    <a:pt x="618" y="2441"/>
                    <a:pt x="519" y="2072"/>
                    <a:pt x="637" y="1789"/>
                  </a:cubicBezTo>
                  <a:close/>
                  <a:moveTo>
                    <a:pt x="4712" y="1"/>
                  </a:moveTo>
                  <a:cubicBezTo>
                    <a:pt x="4706" y="1"/>
                    <a:pt x="4701" y="1"/>
                    <a:pt x="4695" y="1"/>
                  </a:cubicBezTo>
                  <a:cubicBezTo>
                    <a:pt x="4431" y="5"/>
                    <a:pt x="4167" y="138"/>
                    <a:pt x="4006" y="345"/>
                  </a:cubicBezTo>
                  <a:cubicBezTo>
                    <a:pt x="3771" y="652"/>
                    <a:pt x="3732" y="1029"/>
                    <a:pt x="3719" y="1421"/>
                  </a:cubicBezTo>
                  <a:cubicBezTo>
                    <a:pt x="3704" y="1837"/>
                    <a:pt x="3690" y="2247"/>
                    <a:pt x="3681" y="2663"/>
                  </a:cubicBezTo>
                  <a:cubicBezTo>
                    <a:pt x="3214" y="2974"/>
                    <a:pt x="2668" y="3159"/>
                    <a:pt x="2113" y="3159"/>
                  </a:cubicBezTo>
                  <a:cubicBezTo>
                    <a:pt x="2055" y="3159"/>
                    <a:pt x="1997" y="3157"/>
                    <a:pt x="1939" y="3153"/>
                  </a:cubicBezTo>
                  <a:cubicBezTo>
                    <a:pt x="1897" y="2880"/>
                    <a:pt x="1835" y="2621"/>
                    <a:pt x="1728" y="2366"/>
                  </a:cubicBezTo>
                  <a:cubicBezTo>
                    <a:pt x="1495" y="1813"/>
                    <a:pt x="1085" y="1412"/>
                    <a:pt x="604" y="1266"/>
                  </a:cubicBezTo>
                  <a:cubicBezTo>
                    <a:pt x="582" y="1259"/>
                    <a:pt x="560" y="1256"/>
                    <a:pt x="538" y="1256"/>
                  </a:cubicBezTo>
                  <a:cubicBezTo>
                    <a:pt x="467" y="1256"/>
                    <a:pt x="396" y="1289"/>
                    <a:pt x="349" y="1346"/>
                  </a:cubicBezTo>
                  <a:cubicBezTo>
                    <a:pt x="0" y="1785"/>
                    <a:pt x="42" y="2502"/>
                    <a:pt x="453" y="2974"/>
                  </a:cubicBezTo>
                  <a:cubicBezTo>
                    <a:pt x="702" y="3266"/>
                    <a:pt x="1076" y="3470"/>
                    <a:pt x="1519" y="3569"/>
                  </a:cubicBezTo>
                  <a:cubicBezTo>
                    <a:pt x="1529" y="3663"/>
                    <a:pt x="1538" y="3762"/>
                    <a:pt x="1543" y="3861"/>
                  </a:cubicBezTo>
                  <a:cubicBezTo>
                    <a:pt x="1722" y="5976"/>
                    <a:pt x="1746" y="8114"/>
                    <a:pt x="1623" y="10223"/>
                  </a:cubicBezTo>
                  <a:cubicBezTo>
                    <a:pt x="1619" y="10355"/>
                    <a:pt x="1717" y="10469"/>
                    <a:pt x="1845" y="10473"/>
                  </a:cubicBezTo>
                  <a:lnTo>
                    <a:pt x="1859" y="10473"/>
                  </a:lnTo>
                  <a:cubicBezTo>
                    <a:pt x="1987" y="10473"/>
                    <a:pt x="2090" y="10379"/>
                    <a:pt x="2096" y="10251"/>
                  </a:cubicBezTo>
                  <a:cubicBezTo>
                    <a:pt x="2222" y="8118"/>
                    <a:pt x="2194" y="5956"/>
                    <a:pt x="2020" y="3824"/>
                  </a:cubicBezTo>
                  <a:cubicBezTo>
                    <a:pt x="2011" y="3758"/>
                    <a:pt x="2005" y="3697"/>
                    <a:pt x="2000" y="3630"/>
                  </a:cubicBezTo>
                  <a:lnTo>
                    <a:pt x="2000" y="3630"/>
                  </a:lnTo>
                  <a:cubicBezTo>
                    <a:pt x="2042" y="3632"/>
                    <a:pt x="2083" y="3632"/>
                    <a:pt x="2124" y="3632"/>
                  </a:cubicBezTo>
                  <a:cubicBezTo>
                    <a:pt x="2667" y="3632"/>
                    <a:pt x="3197" y="3488"/>
                    <a:pt x="3671" y="3229"/>
                  </a:cubicBezTo>
                  <a:lnTo>
                    <a:pt x="3671" y="3229"/>
                  </a:lnTo>
                  <a:cubicBezTo>
                    <a:pt x="3647" y="5518"/>
                    <a:pt x="3747" y="7816"/>
                    <a:pt x="3974" y="10086"/>
                  </a:cubicBezTo>
                  <a:cubicBezTo>
                    <a:pt x="3982" y="10208"/>
                    <a:pt x="4078" y="10301"/>
                    <a:pt x="4201" y="10301"/>
                  </a:cubicBezTo>
                  <a:cubicBezTo>
                    <a:pt x="4211" y="10301"/>
                    <a:pt x="4222" y="10300"/>
                    <a:pt x="4233" y="10299"/>
                  </a:cubicBezTo>
                  <a:cubicBezTo>
                    <a:pt x="4361" y="10289"/>
                    <a:pt x="4455" y="10171"/>
                    <a:pt x="4446" y="10039"/>
                  </a:cubicBezTo>
                  <a:cubicBezTo>
                    <a:pt x="4209" y="7684"/>
                    <a:pt x="4111" y="5291"/>
                    <a:pt x="4152" y="2913"/>
                  </a:cubicBezTo>
                  <a:cubicBezTo>
                    <a:pt x="4743" y="2455"/>
                    <a:pt x="5187" y="1804"/>
                    <a:pt x="5352" y="1063"/>
                  </a:cubicBezTo>
                  <a:cubicBezTo>
                    <a:pt x="5431" y="704"/>
                    <a:pt x="5389" y="435"/>
                    <a:pt x="5228" y="237"/>
                  </a:cubicBezTo>
                  <a:cubicBezTo>
                    <a:pt x="5105" y="85"/>
                    <a:pt x="4926" y="1"/>
                    <a:pt x="4712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0" name="Google Shape;2220;p57"/>
            <p:cNvSpPr/>
            <p:nvPr/>
          </p:nvSpPr>
          <p:spPr>
            <a:xfrm>
              <a:off x="6362438" y="3120213"/>
              <a:ext cx="156350" cy="18150"/>
            </a:xfrm>
            <a:custGeom>
              <a:avLst/>
              <a:gdLst/>
              <a:ahLst/>
              <a:cxnLst/>
              <a:rect l="l" t="t" r="r" b="b"/>
              <a:pathLst>
                <a:path w="6254" h="726" extrusionOk="0">
                  <a:moveTo>
                    <a:pt x="6002" y="0"/>
                  </a:moveTo>
                  <a:cubicBezTo>
                    <a:pt x="5992" y="0"/>
                    <a:pt x="5981" y="1"/>
                    <a:pt x="5971" y="3"/>
                  </a:cubicBezTo>
                  <a:cubicBezTo>
                    <a:pt x="4701" y="168"/>
                    <a:pt x="3417" y="252"/>
                    <a:pt x="2133" y="252"/>
                  </a:cubicBezTo>
                  <a:cubicBezTo>
                    <a:pt x="1508" y="252"/>
                    <a:pt x="883" y="232"/>
                    <a:pt x="260" y="192"/>
                  </a:cubicBezTo>
                  <a:cubicBezTo>
                    <a:pt x="257" y="192"/>
                    <a:pt x="254" y="192"/>
                    <a:pt x="252" y="192"/>
                  </a:cubicBezTo>
                  <a:cubicBezTo>
                    <a:pt x="132" y="192"/>
                    <a:pt x="20" y="284"/>
                    <a:pt x="10" y="414"/>
                  </a:cubicBezTo>
                  <a:cubicBezTo>
                    <a:pt x="1" y="545"/>
                    <a:pt x="100" y="658"/>
                    <a:pt x="232" y="664"/>
                  </a:cubicBezTo>
                  <a:cubicBezTo>
                    <a:pt x="865" y="706"/>
                    <a:pt x="1497" y="725"/>
                    <a:pt x="2133" y="725"/>
                  </a:cubicBezTo>
                  <a:cubicBezTo>
                    <a:pt x="3436" y="725"/>
                    <a:pt x="4744" y="640"/>
                    <a:pt x="6032" y="475"/>
                  </a:cubicBezTo>
                  <a:cubicBezTo>
                    <a:pt x="6160" y="456"/>
                    <a:pt x="6254" y="338"/>
                    <a:pt x="6235" y="205"/>
                  </a:cubicBezTo>
                  <a:cubicBezTo>
                    <a:pt x="6218" y="89"/>
                    <a:pt x="6117" y="0"/>
                    <a:pt x="6002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6392163" y="3159438"/>
              <a:ext cx="62225" cy="13950"/>
            </a:xfrm>
            <a:custGeom>
              <a:avLst/>
              <a:gdLst/>
              <a:ahLst/>
              <a:cxnLst/>
              <a:rect l="l" t="t" r="r" b="b"/>
              <a:pathLst>
                <a:path w="2489" h="558" extrusionOk="0">
                  <a:moveTo>
                    <a:pt x="244" y="1"/>
                  </a:moveTo>
                  <a:cubicBezTo>
                    <a:pt x="104" y="1"/>
                    <a:pt x="10" y="99"/>
                    <a:pt x="6" y="228"/>
                  </a:cubicBezTo>
                  <a:cubicBezTo>
                    <a:pt x="1" y="359"/>
                    <a:pt x="105" y="468"/>
                    <a:pt x="232" y="472"/>
                  </a:cubicBezTo>
                  <a:lnTo>
                    <a:pt x="2238" y="557"/>
                  </a:lnTo>
                  <a:lnTo>
                    <a:pt x="2247" y="557"/>
                  </a:lnTo>
                  <a:cubicBezTo>
                    <a:pt x="2375" y="557"/>
                    <a:pt x="2479" y="459"/>
                    <a:pt x="2484" y="331"/>
                  </a:cubicBezTo>
                  <a:cubicBezTo>
                    <a:pt x="2488" y="199"/>
                    <a:pt x="2389" y="91"/>
                    <a:pt x="2257" y="80"/>
                  </a:cubicBezTo>
                  <a:lnTo>
                    <a:pt x="256" y="1"/>
                  </a:lnTo>
                  <a:cubicBezTo>
                    <a:pt x="252" y="1"/>
                    <a:pt x="248" y="1"/>
                    <a:pt x="244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6355138" y="2517538"/>
              <a:ext cx="27150" cy="112300"/>
            </a:xfrm>
            <a:custGeom>
              <a:avLst/>
              <a:gdLst/>
              <a:ahLst/>
              <a:cxnLst/>
              <a:rect l="l" t="t" r="r" b="b"/>
              <a:pathLst>
                <a:path w="1086" h="4492" extrusionOk="0">
                  <a:moveTo>
                    <a:pt x="262" y="0"/>
                  </a:moveTo>
                  <a:cubicBezTo>
                    <a:pt x="241" y="0"/>
                    <a:pt x="220" y="3"/>
                    <a:pt x="199" y="9"/>
                  </a:cubicBezTo>
                  <a:cubicBezTo>
                    <a:pt x="71" y="46"/>
                    <a:pt x="1" y="178"/>
                    <a:pt x="38" y="306"/>
                  </a:cubicBezTo>
                  <a:cubicBezTo>
                    <a:pt x="203" y="873"/>
                    <a:pt x="567" y="3657"/>
                    <a:pt x="604" y="4265"/>
                  </a:cubicBezTo>
                  <a:cubicBezTo>
                    <a:pt x="613" y="4393"/>
                    <a:pt x="717" y="4491"/>
                    <a:pt x="840" y="4491"/>
                  </a:cubicBezTo>
                  <a:lnTo>
                    <a:pt x="855" y="4491"/>
                  </a:lnTo>
                  <a:cubicBezTo>
                    <a:pt x="987" y="4482"/>
                    <a:pt x="1086" y="4369"/>
                    <a:pt x="1077" y="4237"/>
                  </a:cubicBezTo>
                  <a:cubicBezTo>
                    <a:pt x="1044" y="3652"/>
                    <a:pt x="676" y="797"/>
                    <a:pt x="491" y="169"/>
                  </a:cubicBezTo>
                  <a:cubicBezTo>
                    <a:pt x="460" y="66"/>
                    <a:pt x="366" y="0"/>
                    <a:pt x="262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6485513" y="2584313"/>
              <a:ext cx="40950" cy="60525"/>
            </a:xfrm>
            <a:custGeom>
              <a:avLst/>
              <a:gdLst/>
              <a:ahLst/>
              <a:cxnLst/>
              <a:rect l="l" t="t" r="r" b="b"/>
              <a:pathLst>
                <a:path w="1638" h="2421" extrusionOk="0">
                  <a:moveTo>
                    <a:pt x="1363" y="1"/>
                  </a:moveTo>
                  <a:cubicBezTo>
                    <a:pt x="1280" y="1"/>
                    <a:pt x="1201" y="45"/>
                    <a:pt x="1157" y="122"/>
                  </a:cubicBezTo>
                  <a:lnTo>
                    <a:pt x="61" y="2066"/>
                  </a:lnTo>
                  <a:cubicBezTo>
                    <a:pt x="0" y="2179"/>
                    <a:pt x="38" y="2326"/>
                    <a:pt x="155" y="2392"/>
                  </a:cubicBezTo>
                  <a:cubicBezTo>
                    <a:pt x="189" y="2411"/>
                    <a:pt x="231" y="2421"/>
                    <a:pt x="269" y="2421"/>
                  </a:cubicBezTo>
                  <a:cubicBezTo>
                    <a:pt x="354" y="2421"/>
                    <a:pt x="434" y="2378"/>
                    <a:pt x="477" y="2297"/>
                  </a:cubicBezTo>
                  <a:lnTo>
                    <a:pt x="1571" y="354"/>
                  </a:lnTo>
                  <a:cubicBezTo>
                    <a:pt x="1638" y="240"/>
                    <a:pt x="1595" y="93"/>
                    <a:pt x="1482" y="32"/>
                  </a:cubicBezTo>
                  <a:cubicBezTo>
                    <a:pt x="1444" y="11"/>
                    <a:pt x="1403" y="1"/>
                    <a:pt x="1363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6525863" y="2599388"/>
              <a:ext cx="55125" cy="64325"/>
            </a:xfrm>
            <a:custGeom>
              <a:avLst/>
              <a:gdLst/>
              <a:ahLst/>
              <a:cxnLst/>
              <a:rect l="l" t="t" r="r" b="b"/>
              <a:pathLst>
                <a:path w="2205" h="2573" extrusionOk="0">
                  <a:moveTo>
                    <a:pt x="1936" y="1"/>
                  </a:moveTo>
                  <a:cubicBezTo>
                    <a:pt x="1866" y="1"/>
                    <a:pt x="1797" y="31"/>
                    <a:pt x="1751" y="90"/>
                  </a:cubicBezTo>
                  <a:lnTo>
                    <a:pt x="85" y="2186"/>
                  </a:lnTo>
                  <a:cubicBezTo>
                    <a:pt x="0" y="2289"/>
                    <a:pt x="19" y="2435"/>
                    <a:pt x="122" y="2520"/>
                  </a:cubicBezTo>
                  <a:cubicBezTo>
                    <a:pt x="165" y="2554"/>
                    <a:pt x="218" y="2572"/>
                    <a:pt x="269" y="2572"/>
                  </a:cubicBezTo>
                  <a:cubicBezTo>
                    <a:pt x="340" y="2572"/>
                    <a:pt x="406" y="2539"/>
                    <a:pt x="453" y="2483"/>
                  </a:cubicBezTo>
                  <a:lnTo>
                    <a:pt x="2124" y="387"/>
                  </a:lnTo>
                  <a:cubicBezTo>
                    <a:pt x="2204" y="283"/>
                    <a:pt x="2185" y="132"/>
                    <a:pt x="2086" y="52"/>
                  </a:cubicBezTo>
                  <a:cubicBezTo>
                    <a:pt x="2042" y="18"/>
                    <a:pt x="1989" y="1"/>
                    <a:pt x="1936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6620013" y="2705363"/>
              <a:ext cx="58300" cy="34800"/>
            </a:xfrm>
            <a:custGeom>
              <a:avLst/>
              <a:gdLst/>
              <a:ahLst/>
              <a:cxnLst/>
              <a:rect l="l" t="t" r="r" b="b"/>
              <a:pathLst>
                <a:path w="2332" h="1392" extrusionOk="0">
                  <a:moveTo>
                    <a:pt x="2060" y="1"/>
                  </a:moveTo>
                  <a:cubicBezTo>
                    <a:pt x="2024" y="1"/>
                    <a:pt x="1988" y="9"/>
                    <a:pt x="1954" y="27"/>
                  </a:cubicBezTo>
                  <a:lnTo>
                    <a:pt x="161" y="943"/>
                  </a:lnTo>
                  <a:cubicBezTo>
                    <a:pt x="42" y="999"/>
                    <a:pt x="0" y="1147"/>
                    <a:pt x="57" y="1260"/>
                  </a:cubicBezTo>
                  <a:cubicBezTo>
                    <a:pt x="99" y="1345"/>
                    <a:pt x="184" y="1391"/>
                    <a:pt x="269" y="1391"/>
                  </a:cubicBezTo>
                  <a:cubicBezTo>
                    <a:pt x="307" y="1391"/>
                    <a:pt x="340" y="1382"/>
                    <a:pt x="377" y="1363"/>
                  </a:cubicBezTo>
                  <a:lnTo>
                    <a:pt x="2166" y="448"/>
                  </a:lnTo>
                  <a:cubicBezTo>
                    <a:pt x="2285" y="387"/>
                    <a:pt x="2331" y="245"/>
                    <a:pt x="2270" y="132"/>
                  </a:cubicBezTo>
                  <a:cubicBezTo>
                    <a:pt x="2230" y="49"/>
                    <a:pt x="2146" y="1"/>
                    <a:pt x="2060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6" name="Google Shape;2226;p57"/>
            <p:cNvSpPr/>
            <p:nvPr/>
          </p:nvSpPr>
          <p:spPr>
            <a:xfrm>
              <a:off x="6231263" y="2617238"/>
              <a:ext cx="48975" cy="55075"/>
            </a:xfrm>
            <a:custGeom>
              <a:avLst/>
              <a:gdLst/>
              <a:ahLst/>
              <a:cxnLst/>
              <a:rect l="l" t="t" r="r" b="b"/>
              <a:pathLst>
                <a:path w="1959" h="2203" extrusionOk="0">
                  <a:moveTo>
                    <a:pt x="264" y="0"/>
                  </a:moveTo>
                  <a:cubicBezTo>
                    <a:pt x="210" y="0"/>
                    <a:pt x="157" y="19"/>
                    <a:pt x="114" y="56"/>
                  </a:cubicBezTo>
                  <a:cubicBezTo>
                    <a:pt x="14" y="141"/>
                    <a:pt x="0" y="287"/>
                    <a:pt x="81" y="390"/>
                  </a:cubicBezTo>
                  <a:lnTo>
                    <a:pt x="1510" y="2117"/>
                  </a:lnTo>
                  <a:cubicBezTo>
                    <a:pt x="1558" y="2174"/>
                    <a:pt x="1623" y="2202"/>
                    <a:pt x="1695" y="2202"/>
                  </a:cubicBezTo>
                  <a:cubicBezTo>
                    <a:pt x="1746" y="2202"/>
                    <a:pt x="1798" y="2184"/>
                    <a:pt x="1845" y="2146"/>
                  </a:cubicBezTo>
                  <a:cubicBezTo>
                    <a:pt x="1944" y="2066"/>
                    <a:pt x="1959" y="1915"/>
                    <a:pt x="1878" y="1816"/>
                  </a:cubicBezTo>
                  <a:lnTo>
                    <a:pt x="449" y="89"/>
                  </a:lnTo>
                  <a:cubicBezTo>
                    <a:pt x="401" y="30"/>
                    <a:pt x="332" y="0"/>
                    <a:pt x="264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7" name="Google Shape;2227;p57"/>
            <p:cNvSpPr/>
            <p:nvPr/>
          </p:nvSpPr>
          <p:spPr>
            <a:xfrm>
              <a:off x="6169663" y="2660438"/>
              <a:ext cx="52750" cy="51525"/>
            </a:xfrm>
            <a:custGeom>
              <a:avLst/>
              <a:gdLst/>
              <a:ahLst/>
              <a:cxnLst/>
              <a:rect l="l" t="t" r="r" b="b"/>
              <a:pathLst>
                <a:path w="2110" h="2061" extrusionOk="0">
                  <a:moveTo>
                    <a:pt x="265" y="0"/>
                  </a:moveTo>
                  <a:cubicBezTo>
                    <a:pt x="214" y="0"/>
                    <a:pt x="162" y="16"/>
                    <a:pt x="119" y="50"/>
                  </a:cubicBezTo>
                  <a:cubicBezTo>
                    <a:pt x="14" y="135"/>
                    <a:pt x="1" y="282"/>
                    <a:pt x="81" y="385"/>
                  </a:cubicBezTo>
                  <a:cubicBezTo>
                    <a:pt x="557" y="984"/>
                    <a:pt x="1101" y="1532"/>
                    <a:pt x="1695" y="2009"/>
                  </a:cubicBezTo>
                  <a:cubicBezTo>
                    <a:pt x="1737" y="2042"/>
                    <a:pt x="1789" y="2060"/>
                    <a:pt x="1841" y="2060"/>
                  </a:cubicBezTo>
                  <a:cubicBezTo>
                    <a:pt x="1912" y="2060"/>
                    <a:pt x="1983" y="2032"/>
                    <a:pt x="2025" y="1971"/>
                  </a:cubicBezTo>
                  <a:cubicBezTo>
                    <a:pt x="2110" y="1872"/>
                    <a:pt x="2092" y="1720"/>
                    <a:pt x="1992" y="1641"/>
                  </a:cubicBezTo>
                  <a:cubicBezTo>
                    <a:pt x="1421" y="1182"/>
                    <a:pt x="907" y="664"/>
                    <a:pt x="454" y="88"/>
                  </a:cubicBezTo>
                  <a:cubicBezTo>
                    <a:pt x="405" y="30"/>
                    <a:pt x="335" y="0"/>
                    <a:pt x="265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8" name="Google Shape;2228;p57"/>
            <p:cNvSpPr/>
            <p:nvPr/>
          </p:nvSpPr>
          <p:spPr>
            <a:xfrm>
              <a:off x="6085063" y="2803413"/>
              <a:ext cx="85675" cy="21225"/>
            </a:xfrm>
            <a:custGeom>
              <a:avLst/>
              <a:gdLst/>
              <a:ahLst/>
              <a:cxnLst/>
              <a:rect l="l" t="t" r="r" b="b"/>
              <a:pathLst>
                <a:path w="3427" h="849" extrusionOk="0">
                  <a:moveTo>
                    <a:pt x="3167" y="1"/>
                  </a:moveTo>
                  <a:cubicBezTo>
                    <a:pt x="3142" y="1"/>
                    <a:pt x="3117" y="5"/>
                    <a:pt x="3091" y="13"/>
                  </a:cubicBezTo>
                  <a:cubicBezTo>
                    <a:pt x="2330" y="251"/>
                    <a:pt x="1548" y="373"/>
                    <a:pt x="754" y="373"/>
                  </a:cubicBezTo>
                  <a:cubicBezTo>
                    <a:pt x="590" y="373"/>
                    <a:pt x="425" y="368"/>
                    <a:pt x="260" y="357"/>
                  </a:cubicBezTo>
                  <a:cubicBezTo>
                    <a:pt x="255" y="357"/>
                    <a:pt x="250" y="357"/>
                    <a:pt x="245" y="357"/>
                  </a:cubicBezTo>
                  <a:cubicBezTo>
                    <a:pt x="128" y="357"/>
                    <a:pt x="15" y="458"/>
                    <a:pt x="11" y="584"/>
                  </a:cubicBezTo>
                  <a:cubicBezTo>
                    <a:pt x="0" y="712"/>
                    <a:pt x="100" y="825"/>
                    <a:pt x="232" y="834"/>
                  </a:cubicBezTo>
                  <a:cubicBezTo>
                    <a:pt x="401" y="843"/>
                    <a:pt x="571" y="849"/>
                    <a:pt x="741" y="849"/>
                  </a:cubicBezTo>
                  <a:cubicBezTo>
                    <a:pt x="1586" y="849"/>
                    <a:pt x="2422" y="721"/>
                    <a:pt x="3233" y="466"/>
                  </a:cubicBezTo>
                  <a:cubicBezTo>
                    <a:pt x="3361" y="424"/>
                    <a:pt x="3427" y="292"/>
                    <a:pt x="3389" y="169"/>
                  </a:cubicBezTo>
                  <a:cubicBezTo>
                    <a:pt x="3359" y="66"/>
                    <a:pt x="3268" y="1"/>
                    <a:pt x="3167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9" name="Google Shape;2229;p57"/>
            <p:cNvSpPr/>
            <p:nvPr/>
          </p:nvSpPr>
          <p:spPr>
            <a:xfrm>
              <a:off x="6320688" y="2736363"/>
              <a:ext cx="39050" cy="34225"/>
            </a:xfrm>
            <a:custGeom>
              <a:avLst/>
              <a:gdLst/>
              <a:ahLst/>
              <a:cxnLst/>
              <a:rect l="l" t="t" r="r" b="b"/>
              <a:pathLst>
                <a:path w="1562" h="1369" extrusionOk="0">
                  <a:moveTo>
                    <a:pt x="796" y="0"/>
                  </a:moveTo>
                  <a:cubicBezTo>
                    <a:pt x="543" y="0"/>
                    <a:pt x="286" y="162"/>
                    <a:pt x="231" y="406"/>
                  </a:cubicBezTo>
                  <a:lnTo>
                    <a:pt x="270" y="236"/>
                  </a:lnTo>
                  <a:lnTo>
                    <a:pt x="270" y="236"/>
                  </a:lnTo>
                  <a:cubicBezTo>
                    <a:pt x="0" y="548"/>
                    <a:pt x="100" y="1105"/>
                    <a:pt x="468" y="1299"/>
                  </a:cubicBezTo>
                  <a:cubicBezTo>
                    <a:pt x="558" y="1347"/>
                    <a:pt x="658" y="1369"/>
                    <a:pt x="759" y="1369"/>
                  </a:cubicBezTo>
                  <a:cubicBezTo>
                    <a:pt x="1063" y="1369"/>
                    <a:pt x="1376" y="1167"/>
                    <a:pt x="1453" y="869"/>
                  </a:cubicBezTo>
                  <a:cubicBezTo>
                    <a:pt x="1562" y="467"/>
                    <a:pt x="1227" y="14"/>
                    <a:pt x="817" y="1"/>
                  </a:cubicBezTo>
                  <a:cubicBezTo>
                    <a:pt x="810" y="0"/>
                    <a:pt x="803" y="0"/>
                    <a:pt x="796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0" name="Google Shape;2230;p57"/>
            <p:cNvSpPr/>
            <p:nvPr/>
          </p:nvSpPr>
          <p:spPr>
            <a:xfrm>
              <a:off x="6437713" y="2729513"/>
              <a:ext cx="39100" cy="34225"/>
            </a:xfrm>
            <a:custGeom>
              <a:avLst/>
              <a:gdLst/>
              <a:ahLst/>
              <a:cxnLst/>
              <a:rect l="l" t="t" r="r" b="b"/>
              <a:pathLst>
                <a:path w="1564" h="1369" extrusionOk="0">
                  <a:moveTo>
                    <a:pt x="797" y="0"/>
                  </a:moveTo>
                  <a:cubicBezTo>
                    <a:pt x="548" y="0"/>
                    <a:pt x="288" y="163"/>
                    <a:pt x="232" y="407"/>
                  </a:cubicBezTo>
                  <a:lnTo>
                    <a:pt x="270" y="237"/>
                  </a:lnTo>
                  <a:lnTo>
                    <a:pt x="270" y="237"/>
                  </a:lnTo>
                  <a:cubicBezTo>
                    <a:pt x="0" y="549"/>
                    <a:pt x="104" y="1105"/>
                    <a:pt x="468" y="1298"/>
                  </a:cubicBezTo>
                  <a:cubicBezTo>
                    <a:pt x="559" y="1347"/>
                    <a:pt x="659" y="1369"/>
                    <a:pt x="760" y="1369"/>
                  </a:cubicBezTo>
                  <a:cubicBezTo>
                    <a:pt x="1064" y="1369"/>
                    <a:pt x="1377" y="1167"/>
                    <a:pt x="1459" y="869"/>
                  </a:cubicBezTo>
                  <a:cubicBezTo>
                    <a:pt x="1563" y="468"/>
                    <a:pt x="1233" y="15"/>
                    <a:pt x="817" y="0"/>
                  </a:cubicBezTo>
                  <a:cubicBezTo>
                    <a:pt x="810" y="0"/>
                    <a:pt x="804" y="0"/>
                    <a:pt x="797" y="0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1" name="Google Shape;2231;p57"/>
            <p:cNvSpPr/>
            <p:nvPr/>
          </p:nvSpPr>
          <p:spPr>
            <a:xfrm>
              <a:off x="6372363" y="2744813"/>
              <a:ext cx="48375" cy="39125"/>
            </a:xfrm>
            <a:custGeom>
              <a:avLst/>
              <a:gdLst/>
              <a:ahLst/>
              <a:cxnLst/>
              <a:rect l="l" t="t" r="r" b="b"/>
              <a:pathLst>
                <a:path w="1935" h="1565" extrusionOk="0">
                  <a:moveTo>
                    <a:pt x="1651" y="1"/>
                  </a:moveTo>
                  <a:cubicBezTo>
                    <a:pt x="1641" y="1"/>
                    <a:pt x="1632" y="1"/>
                    <a:pt x="1623" y="2"/>
                  </a:cubicBezTo>
                  <a:cubicBezTo>
                    <a:pt x="1496" y="16"/>
                    <a:pt x="1402" y="129"/>
                    <a:pt x="1416" y="262"/>
                  </a:cubicBezTo>
                  <a:cubicBezTo>
                    <a:pt x="1449" y="545"/>
                    <a:pt x="1459" y="828"/>
                    <a:pt x="1307" y="984"/>
                  </a:cubicBezTo>
                  <a:cubicBezTo>
                    <a:pt x="1244" y="1051"/>
                    <a:pt x="1148" y="1092"/>
                    <a:pt x="1055" y="1092"/>
                  </a:cubicBezTo>
                  <a:cubicBezTo>
                    <a:pt x="1031" y="1092"/>
                    <a:pt x="1006" y="1089"/>
                    <a:pt x="982" y="1083"/>
                  </a:cubicBezTo>
                  <a:cubicBezTo>
                    <a:pt x="864" y="1050"/>
                    <a:pt x="751" y="950"/>
                    <a:pt x="671" y="804"/>
                  </a:cubicBezTo>
                  <a:cubicBezTo>
                    <a:pt x="586" y="654"/>
                    <a:pt x="538" y="464"/>
                    <a:pt x="496" y="281"/>
                  </a:cubicBezTo>
                  <a:cubicBezTo>
                    <a:pt x="468" y="173"/>
                    <a:pt x="373" y="99"/>
                    <a:pt x="267" y="99"/>
                  </a:cubicBezTo>
                  <a:cubicBezTo>
                    <a:pt x="247" y="99"/>
                    <a:pt x="227" y="101"/>
                    <a:pt x="207" y="107"/>
                  </a:cubicBezTo>
                  <a:cubicBezTo>
                    <a:pt x="81" y="135"/>
                    <a:pt x="0" y="266"/>
                    <a:pt x="33" y="394"/>
                  </a:cubicBezTo>
                  <a:cubicBezTo>
                    <a:pt x="81" y="597"/>
                    <a:pt x="137" y="828"/>
                    <a:pt x="255" y="1035"/>
                  </a:cubicBezTo>
                  <a:cubicBezTo>
                    <a:pt x="401" y="1300"/>
                    <a:pt x="619" y="1479"/>
                    <a:pt x="869" y="1540"/>
                  </a:cubicBezTo>
                  <a:cubicBezTo>
                    <a:pt x="930" y="1555"/>
                    <a:pt x="996" y="1564"/>
                    <a:pt x="1063" y="1564"/>
                  </a:cubicBezTo>
                  <a:cubicBezTo>
                    <a:pt x="1283" y="1564"/>
                    <a:pt x="1501" y="1475"/>
                    <a:pt x="1657" y="1309"/>
                  </a:cubicBezTo>
                  <a:cubicBezTo>
                    <a:pt x="1935" y="1013"/>
                    <a:pt x="1930" y="588"/>
                    <a:pt x="1888" y="210"/>
                  </a:cubicBezTo>
                  <a:cubicBezTo>
                    <a:pt x="1875" y="88"/>
                    <a:pt x="1768" y="1"/>
                    <a:pt x="1651" y="1"/>
                  </a:cubicBezTo>
                  <a:close/>
                </a:path>
              </a:pathLst>
            </a:custGeom>
            <a:solidFill>
              <a:srgbClr val="19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2" name="Google Shape;2232;p57"/>
            <p:cNvSpPr/>
            <p:nvPr/>
          </p:nvSpPr>
          <p:spPr>
            <a:xfrm>
              <a:off x="6489238" y="2745488"/>
              <a:ext cx="80425" cy="65425"/>
            </a:xfrm>
            <a:custGeom>
              <a:avLst/>
              <a:gdLst/>
              <a:ahLst/>
              <a:cxnLst/>
              <a:rect l="l" t="t" r="r" b="b"/>
              <a:pathLst>
                <a:path w="3217" h="2617" extrusionOk="0">
                  <a:moveTo>
                    <a:pt x="1622" y="0"/>
                  </a:moveTo>
                  <a:cubicBezTo>
                    <a:pt x="575" y="0"/>
                    <a:pt x="1" y="1252"/>
                    <a:pt x="705" y="2127"/>
                  </a:cubicBezTo>
                  <a:cubicBezTo>
                    <a:pt x="956" y="2444"/>
                    <a:pt x="1361" y="2616"/>
                    <a:pt x="1764" y="2616"/>
                  </a:cubicBezTo>
                  <a:cubicBezTo>
                    <a:pt x="1990" y="2616"/>
                    <a:pt x="2216" y="2562"/>
                    <a:pt x="2413" y="2448"/>
                  </a:cubicBezTo>
                  <a:cubicBezTo>
                    <a:pt x="2957" y="2136"/>
                    <a:pt x="3216" y="1400"/>
                    <a:pt x="2990" y="810"/>
                  </a:cubicBezTo>
                  <a:cubicBezTo>
                    <a:pt x="2909" y="598"/>
                    <a:pt x="2768" y="409"/>
                    <a:pt x="2583" y="272"/>
                  </a:cubicBezTo>
                  <a:cubicBezTo>
                    <a:pt x="2352" y="108"/>
                    <a:pt x="2055" y="41"/>
                    <a:pt x="1768" y="8"/>
                  </a:cubicBezTo>
                  <a:cubicBezTo>
                    <a:pt x="1718" y="3"/>
                    <a:pt x="1670" y="0"/>
                    <a:pt x="1622" y="0"/>
                  </a:cubicBezTo>
                  <a:close/>
                </a:path>
              </a:pathLst>
            </a:custGeom>
            <a:solidFill>
              <a:srgbClr val="FF91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3" name="Google Shape;2233;p57"/>
            <p:cNvSpPr/>
            <p:nvPr/>
          </p:nvSpPr>
          <p:spPr>
            <a:xfrm>
              <a:off x="6244438" y="2771338"/>
              <a:ext cx="80500" cy="65450"/>
            </a:xfrm>
            <a:custGeom>
              <a:avLst/>
              <a:gdLst/>
              <a:ahLst/>
              <a:cxnLst/>
              <a:rect l="l" t="t" r="r" b="b"/>
              <a:pathLst>
                <a:path w="3220" h="2618" extrusionOk="0">
                  <a:moveTo>
                    <a:pt x="1624" y="0"/>
                  </a:moveTo>
                  <a:cubicBezTo>
                    <a:pt x="574" y="0"/>
                    <a:pt x="0" y="1251"/>
                    <a:pt x="704" y="2126"/>
                  </a:cubicBezTo>
                  <a:cubicBezTo>
                    <a:pt x="959" y="2445"/>
                    <a:pt x="1366" y="2617"/>
                    <a:pt x="1769" y="2617"/>
                  </a:cubicBezTo>
                  <a:cubicBezTo>
                    <a:pt x="1994" y="2617"/>
                    <a:pt x="2217" y="2564"/>
                    <a:pt x="2414" y="2452"/>
                  </a:cubicBezTo>
                  <a:cubicBezTo>
                    <a:pt x="2961" y="2136"/>
                    <a:pt x="3220" y="1400"/>
                    <a:pt x="2993" y="810"/>
                  </a:cubicBezTo>
                  <a:cubicBezTo>
                    <a:pt x="2909" y="597"/>
                    <a:pt x="2771" y="409"/>
                    <a:pt x="2588" y="272"/>
                  </a:cubicBezTo>
                  <a:cubicBezTo>
                    <a:pt x="2351" y="107"/>
                    <a:pt x="2059" y="41"/>
                    <a:pt x="1771" y="8"/>
                  </a:cubicBezTo>
                  <a:cubicBezTo>
                    <a:pt x="1721" y="3"/>
                    <a:pt x="1672" y="0"/>
                    <a:pt x="1624" y="0"/>
                  </a:cubicBezTo>
                  <a:close/>
                </a:path>
              </a:pathLst>
            </a:custGeom>
            <a:solidFill>
              <a:srgbClr val="FF91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34" name="Google Shape;2234;p57"/>
          <p:cNvSpPr/>
          <p:nvPr/>
        </p:nvSpPr>
        <p:spPr>
          <a:xfrm>
            <a:off x="9565079" y="5883730"/>
            <a:ext cx="716623" cy="520996"/>
          </a:xfrm>
          <a:custGeom>
            <a:avLst/>
            <a:gdLst/>
            <a:ahLst/>
            <a:cxnLst/>
            <a:rect l="l" t="t" r="r" b="b"/>
            <a:pathLst>
              <a:path w="10257" h="7457" fill="none" extrusionOk="0">
                <a:moveTo>
                  <a:pt x="1" y="1081"/>
                </a:moveTo>
                <a:cubicBezTo>
                  <a:pt x="898" y="383"/>
                  <a:pt x="2073" y="0"/>
                  <a:pt x="3187" y="222"/>
                </a:cubicBezTo>
                <a:cubicBezTo>
                  <a:pt x="4296" y="440"/>
                  <a:pt x="5291" y="1331"/>
                  <a:pt x="5471" y="2450"/>
                </a:cubicBezTo>
                <a:cubicBezTo>
                  <a:pt x="5650" y="3568"/>
                  <a:pt x="4866" y="4805"/>
                  <a:pt x="3749" y="4975"/>
                </a:cubicBezTo>
                <a:cubicBezTo>
                  <a:pt x="3409" y="4744"/>
                  <a:pt x="3361" y="4224"/>
                  <a:pt x="3540" y="3851"/>
                </a:cubicBezTo>
                <a:cubicBezTo>
                  <a:pt x="3725" y="3479"/>
                  <a:pt x="4069" y="3215"/>
                  <a:pt x="4409" y="2974"/>
                </a:cubicBezTo>
                <a:cubicBezTo>
                  <a:pt x="4923" y="2610"/>
                  <a:pt x="5489" y="2257"/>
                  <a:pt x="6123" y="2252"/>
                </a:cubicBezTo>
                <a:cubicBezTo>
                  <a:pt x="6972" y="2242"/>
                  <a:pt x="7713" y="2898"/>
                  <a:pt x="8066" y="3668"/>
                </a:cubicBezTo>
                <a:cubicBezTo>
                  <a:pt x="8421" y="4442"/>
                  <a:pt x="8463" y="5310"/>
                  <a:pt x="8501" y="6160"/>
                </a:cubicBezTo>
                <a:cubicBezTo>
                  <a:pt x="8510" y="6447"/>
                  <a:pt x="8515" y="6759"/>
                  <a:pt x="8354" y="6994"/>
                </a:cubicBezTo>
                <a:cubicBezTo>
                  <a:pt x="8033" y="7457"/>
                  <a:pt x="7208" y="7282"/>
                  <a:pt x="6972" y="6768"/>
                </a:cubicBezTo>
                <a:cubicBezTo>
                  <a:pt x="6735" y="6254"/>
                  <a:pt x="6986" y="5622"/>
                  <a:pt x="7406" y="5243"/>
                </a:cubicBezTo>
                <a:cubicBezTo>
                  <a:pt x="8194" y="4531"/>
                  <a:pt x="9558" y="4616"/>
                  <a:pt x="10257" y="5413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5" name="Google Shape;2235;p57"/>
          <p:cNvSpPr/>
          <p:nvPr/>
        </p:nvSpPr>
        <p:spPr>
          <a:xfrm rot="-743763">
            <a:off x="932273" y="5119648"/>
            <a:ext cx="601268" cy="60254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>
                <a:ln w="19050" cap="flat" cmpd="sng">
                  <a:solidFill>
                    <a:prstClr val="black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effectLst/>
                <a:uLnTx/>
                <a:uFillTx/>
                <a:latin typeface="Varela Round"/>
                <a:ea typeface="+mn-ea"/>
                <a:cs typeface="+mn-cs"/>
              </a:rPr>
              <a:t>+</a:t>
            </a:r>
            <a:endParaRPr kumimoji="0" sz="2400" b="0" i="0" u="none" strike="noStrike" kern="1200" cap="none" spc="0" normalizeH="0" baseline="0" noProof="0">
              <a:ln w="19050" cap="flat" cmpd="sng">
                <a:solidFill>
                  <a:prstClr val="black"/>
                </a:solidFill>
                <a:prstDash val="solid"/>
                <a:round/>
                <a:headEnd type="none" w="sm" len="sm"/>
                <a:tailEnd type="none" w="sm" len="sm"/>
              </a:ln>
              <a:noFill/>
              <a:effectLst/>
              <a:uLnTx/>
              <a:uFillTx/>
              <a:latin typeface="Varela Round"/>
              <a:ea typeface="+mn-ea"/>
              <a:cs typeface="+mn-cs"/>
            </a:endParaRPr>
          </a:p>
        </p:txBody>
      </p:sp>
      <p:pic>
        <p:nvPicPr>
          <p:cNvPr id="2" name="Picture 8" descr="A picture containing text, person, indoor, room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086349">
            <a:off x="991518" y="4550649"/>
            <a:ext cx="3685929" cy="245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6" descr="A picture containing text, person, computer, computer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0552">
            <a:off x="418072" y="1360810"/>
            <a:ext cx="4720433" cy="314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53009">
            <a:off x="4831955" y="1014363"/>
            <a:ext cx="4571999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7040">
            <a:off x="8900478" y="2703649"/>
            <a:ext cx="2904392" cy="3882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 rot="21029823">
            <a:off x="6108224" y="3752370"/>
            <a:ext cx="2361058" cy="3063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方塊 15"/>
          <p:cNvSpPr txBox="1"/>
          <p:nvPr/>
        </p:nvSpPr>
        <p:spPr>
          <a:xfrm>
            <a:off x="217710" y="4257286"/>
            <a:ext cx="2885588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2F6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下午多元活動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052F61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52F61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STEAM+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52F61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TW" sz="2800" b="1" dirty="0">
                <a:solidFill>
                  <a:srgbClr val="052F61">
                    <a:lumMod val="75000"/>
                  </a:srgbClr>
                </a:solidFill>
                <a:latin typeface="Century Gothic" panose="020B0502020202020204"/>
                <a:ea typeface="Microsoft JhengHei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052F61">
                    <a:lumMod val="75000"/>
                  </a:srgbClr>
                </a:solidFill>
                <a:latin typeface="Century Gothic" panose="020B0502020202020204"/>
                <a:ea typeface="Microsoft JhengHei" panose="020B0604030504040204" pitchFamily="34" charset="-120"/>
              </a:rPr>
              <a:t>可持續發展</a:t>
            </a:r>
            <a:r>
              <a:rPr lang="en-US" altLang="zh-TW" sz="2800" b="1" dirty="0">
                <a:solidFill>
                  <a:srgbClr val="052F61">
                    <a:lumMod val="75000"/>
                  </a:srgbClr>
                </a:solidFill>
                <a:latin typeface="Century Gothic" panose="020B0502020202020204"/>
                <a:ea typeface="Microsoft JhengHei" panose="020B0604030504040204" pitchFamily="34" charset="-120"/>
              </a:rPr>
              <a:t>)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52F61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86033" y="366623"/>
            <a:ext cx="2845244" cy="35086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87D37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上午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E87D37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87D37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學習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87D37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課堂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E87D37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  <a:p>
            <a:pPr algn="ctr">
              <a:defRPr/>
            </a:pPr>
            <a:r>
              <a:rPr kumimoji="0" lang="en-US" altLang="zh-HK" sz="2800" b="1" i="0" u="none" strike="noStrike" kern="1200" cap="none" spc="0" normalizeH="0" baseline="0" noProof="0" dirty="0">
                <a:ln>
                  <a:noFill/>
                </a:ln>
                <a:solidFill>
                  <a:srgbClr val="E87D37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8:20-1:10</a:t>
            </a:r>
            <a:endParaRPr kumimoji="0" lang="en-US" altLang="zh-HK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E87D37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(5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87D37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小時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E87D37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)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E87D37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TW" sz="2800" b="1" dirty="0">
              <a:solidFill>
                <a:srgbClr val="E87D37">
                  <a:lumMod val="75000"/>
                </a:srgbClr>
              </a:solidFill>
              <a:latin typeface="Century Gothic" panose="020B0502020202020204"/>
              <a:ea typeface="Microsoft JhengHei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TW" b="1" i="0" u="none" strike="noStrike" kern="1200" cap="none" spc="0" normalizeH="0" baseline="0" noProof="0" dirty="0">
              <a:ln>
                <a:noFill/>
              </a:ln>
              <a:solidFill>
                <a:srgbClr val="E87D37">
                  <a:lumMod val="75000"/>
                </a:srgbClr>
              </a:solidFill>
              <a:effectLst/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0" y="6233048"/>
            <a:ext cx="3395857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52F61">
                    <a:lumMod val="75000"/>
                  </a:srgbClr>
                </a:solidFill>
                <a:effectLst/>
                <a:highlight>
                  <a:srgbClr val="FDFFA8"/>
                </a:highlight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功輔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52F61">
                    <a:lumMod val="75000"/>
                  </a:srgbClr>
                </a:solidFill>
                <a:effectLst/>
                <a:highlight>
                  <a:srgbClr val="FDFFA8"/>
                </a:highlight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/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52F61">
                    <a:lumMod val="75000"/>
                  </a:srgbClr>
                </a:solidFill>
                <a:effectLst/>
                <a:highlight>
                  <a:srgbClr val="FDFFA8"/>
                </a:highlight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課後活動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52F61">
                    <a:lumMod val="75000"/>
                  </a:srgbClr>
                </a:solidFill>
                <a:effectLst/>
                <a:highlight>
                  <a:srgbClr val="FDFFA8"/>
                </a:highlight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/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52F61">
                    <a:lumMod val="75000"/>
                  </a:srgbClr>
                </a:solidFill>
                <a:effectLst/>
                <a:highlight>
                  <a:srgbClr val="FDFFA8"/>
                </a:highlight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培訓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52F61">
                  <a:lumMod val="75000"/>
                </a:srgbClr>
              </a:solidFill>
              <a:effectLst/>
              <a:highlight>
                <a:srgbClr val="FDFFA8"/>
              </a:highlight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1142870" y="18893"/>
            <a:ext cx="6064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優化時間表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594696" y="366623"/>
            <a:ext cx="52391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活用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623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學時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C623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．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創造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空間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．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2B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Microsoft JhengHei" panose="020B0604030504040204" pitchFamily="34" charset="-120"/>
                <a:cs typeface="+mn-cs"/>
              </a:rPr>
              <a:t>全人發展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32B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3" name="圖片 2" descr="一張含有 文字, 螢幕擷取畫面, 軟體, 數字 的圖片&#10;&#10;自動產生的描述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114649" y="13753"/>
            <a:ext cx="7468696" cy="6828864"/>
          </a:xfrm>
          <a:prstGeom prst="rect">
            <a:avLst/>
          </a:prstGeom>
          <a:solidFill>
            <a:srgbClr val="6600FF"/>
          </a:solidFill>
        </p:spPr>
      </p:pic>
      <p:sp>
        <p:nvSpPr>
          <p:cNvPr id="5" name="矩形 4"/>
          <p:cNvSpPr/>
          <p:nvPr/>
        </p:nvSpPr>
        <p:spPr>
          <a:xfrm>
            <a:off x="4991385" y="6558930"/>
            <a:ext cx="5589527" cy="28531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451478">
            <a:off x="414332" y="-108039"/>
            <a:ext cx="10758076" cy="6792226"/>
          </a:xfrm>
          <a:custGeom>
            <a:avLst/>
            <a:gdLst/>
            <a:ahLst/>
            <a:cxnLst/>
            <a:rect l="l" t="t" r="r" b="b"/>
            <a:pathLst>
              <a:path w="14830005" h="9732191">
                <a:moveTo>
                  <a:pt x="0" y="0"/>
                </a:moveTo>
                <a:lnTo>
                  <a:pt x="14830006" y="0"/>
                </a:lnTo>
                <a:lnTo>
                  <a:pt x="14830006" y="9732191"/>
                </a:lnTo>
                <a:lnTo>
                  <a:pt x="0" y="973219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042575" y="-43246"/>
            <a:ext cx="1589906" cy="1620286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4" name="Freeform 4"/>
          <p:cNvSpPr/>
          <p:nvPr/>
        </p:nvSpPr>
        <p:spPr>
          <a:xfrm rot="-2331782">
            <a:off x="1748293" y="-524087"/>
            <a:ext cx="1028522" cy="1048175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5" name="Freeform 5"/>
          <p:cNvSpPr/>
          <p:nvPr/>
        </p:nvSpPr>
        <p:spPr>
          <a:xfrm rot="-2331782">
            <a:off x="27433" y="320027"/>
            <a:ext cx="1437608" cy="1465078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1" y="0"/>
                </a:lnTo>
                <a:lnTo>
                  <a:pt x="2156411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93913" y="4241800"/>
            <a:ext cx="1941287" cy="2378094"/>
          </a:xfrm>
          <a:custGeom>
            <a:avLst/>
            <a:gdLst/>
            <a:ahLst/>
            <a:cxnLst/>
            <a:rect l="l" t="t" r="r" b="b"/>
            <a:pathLst>
              <a:path w="3960697" h="4786341">
                <a:moveTo>
                  <a:pt x="0" y="0"/>
                </a:moveTo>
                <a:lnTo>
                  <a:pt x="3960697" y="0"/>
                </a:lnTo>
                <a:lnTo>
                  <a:pt x="3960697" y="4786341"/>
                </a:lnTo>
                <a:lnTo>
                  <a:pt x="0" y="478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8" name="Freeform 8"/>
          <p:cNvSpPr/>
          <p:nvPr/>
        </p:nvSpPr>
        <p:spPr>
          <a:xfrm rot="-438909">
            <a:off x="36892" y="3096421"/>
            <a:ext cx="900365" cy="89923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59"/>
                </a:lnTo>
                <a:lnTo>
                  <a:pt x="0" y="134885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889826" y="2755297"/>
            <a:ext cx="3027625" cy="3945149"/>
          </a:xfrm>
          <a:custGeom>
            <a:avLst/>
            <a:gdLst/>
            <a:ahLst/>
            <a:cxnLst/>
            <a:rect l="l" t="t" r="r" b="b"/>
            <a:pathLst>
              <a:path w="5417864" h="7409044">
                <a:moveTo>
                  <a:pt x="5417863" y="0"/>
                </a:moveTo>
                <a:lnTo>
                  <a:pt x="0" y="0"/>
                </a:lnTo>
                <a:lnTo>
                  <a:pt x="0" y="7409045"/>
                </a:lnTo>
                <a:lnTo>
                  <a:pt x="5417863" y="7409045"/>
                </a:lnTo>
                <a:lnTo>
                  <a:pt x="5417863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10" name="Freeform 10"/>
          <p:cNvSpPr/>
          <p:nvPr/>
        </p:nvSpPr>
        <p:spPr>
          <a:xfrm rot="421683">
            <a:off x="10938797" y="1602302"/>
            <a:ext cx="1070256" cy="106758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0"/>
                </a:lnTo>
                <a:lnTo>
                  <a:pt x="0" y="160137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996057" y="339361"/>
            <a:ext cx="391887" cy="391397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962400" y="4583960"/>
            <a:ext cx="4050306" cy="1119137"/>
          </a:xfrm>
          <a:custGeom>
            <a:avLst/>
            <a:gdLst/>
            <a:ahLst/>
            <a:cxnLst/>
            <a:rect l="l" t="t" r="r" b="b"/>
            <a:pathLst>
              <a:path w="7457639" h="2059729">
                <a:moveTo>
                  <a:pt x="0" y="0"/>
                </a:moveTo>
                <a:lnTo>
                  <a:pt x="7457639" y="0"/>
                </a:lnTo>
                <a:lnTo>
                  <a:pt x="7457639" y="2059729"/>
                </a:lnTo>
                <a:lnTo>
                  <a:pt x="0" y="20597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516189" y="1772532"/>
            <a:ext cx="3105095" cy="347236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14080"/>
              </a:lnSpc>
            </a:pPr>
            <a:r>
              <a:rPr lang="en-US" sz="10060" dirty="0">
                <a:solidFill>
                  <a:srgbClr val="2B5796"/>
                </a:solidFill>
                <a:latin typeface="Bara TH"/>
              </a:rPr>
              <a:t>GAPSK</a:t>
            </a:r>
            <a:endParaRPr lang="en-US" sz="10060" dirty="0">
              <a:solidFill>
                <a:srgbClr val="2B5796"/>
              </a:solidFill>
              <a:latin typeface="Bara TH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60202" y="3754894"/>
            <a:ext cx="10072170" cy="901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7520"/>
              </a:lnSpc>
            </a:pPr>
            <a:r>
              <a:rPr lang="en-US" sz="5865" b="1" dirty="0" err="1">
                <a:solidFill>
                  <a:srgbClr val="2B57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PYuanBold-B5" panose="020F0700000000000000" pitchFamily="34" charset="-120"/>
                <a:ea typeface="DFPYuanBold-B5" panose="020F0700000000000000" pitchFamily="34" charset="-120"/>
              </a:rPr>
              <a:t>中小學普通話水平考試簡介</a:t>
            </a:r>
            <a:endParaRPr lang="en-US" sz="5865" b="1" dirty="0">
              <a:solidFill>
                <a:srgbClr val="2B57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418017" y="794765"/>
            <a:ext cx="3355967" cy="977767"/>
          </a:xfrm>
          <a:custGeom>
            <a:avLst/>
            <a:gdLst/>
            <a:ahLst/>
            <a:cxnLst/>
            <a:rect l="l" t="t" r="r" b="b"/>
            <a:pathLst>
              <a:path w="5033950" h="1466650">
                <a:moveTo>
                  <a:pt x="0" y="0"/>
                </a:moveTo>
                <a:lnTo>
                  <a:pt x="5033950" y="0"/>
                </a:lnTo>
                <a:lnTo>
                  <a:pt x="5033950" y="1466651"/>
                </a:lnTo>
                <a:lnTo>
                  <a:pt x="0" y="1466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 dirty="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93076" y="1385008"/>
            <a:ext cx="3024419" cy="179542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 defTabSz="609600"/>
            <a:r>
              <a:rPr lang="zh-CN" altLang="en-US" sz="11065" b="1" spc="-3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GMaruGothic-Lt" panose="020F0300010101010101" pitchFamily="50" charset="-128"/>
                <a:ea typeface="DFGMaruGothic-Lt" panose="020F0300010101010101" pitchFamily="50" charset="-128"/>
                <a:cs typeface="Source Sans Pro Light"/>
              </a:rPr>
              <a:t>浮尖</a:t>
            </a:r>
            <a:endParaRPr lang="zh-TW" altLang="en-US" sz="11065" b="1" spc="-3" dirty="0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GMaruGothic-Lt" panose="020F0300010101010101" pitchFamily="50" charset="-128"/>
              <a:ea typeface="DFGMaruGothic-Lt" panose="020F0300010101010101" pitchFamily="50" charset="-128"/>
              <a:cs typeface="Source Sans Pro Light"/>
            </a:endParaRPr>
          </a:p>
        </p:txBody>
      </p:sp>
      <p:pic>
        <p:nvPicPr>
          <p:cNvPr id="17" name="圖片 16" descr="一張含有 有柄小鏡子, 圓形 的圖片&#10;&#10;自動產生的描述"/>
          <p:cNvPicPr>
            <a:picLocks noChangeAspect="1"/>
          </p:cNvPicPr>
          <p:nvPr/>
        </p:nvPicPr>
        <p:blipFill>
          <a:blip r:embed="rId13">
            <a:alphaModFix amt="50000"/>
          </a:blip>
          <a:stretch>
            <a:fillRect/>
          </a:stretch>
        </p:blipFill>
        <p:spPr>
          <a:xfrm rot="482930">
            <a:off x="4052568" y="209912"/>
            <a:ext cx="8076839" cy="5143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768694" y="-497390"/>
            <a:ext cx="10654614" cy="6992090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37673" y="-76200"/>
            <a:ext cx="11038037" cy="7213600"/>
          </a:xfrm>
          <a:custGeom>
            <a:avLst/>
            <a:gdLst/>
            <a:ahLst/>
            <a:cxnLst/>
            <a:rect l="l" t="t" r="r" b="b"/>
            <a:pathLst>
              <a:path w="15422969" h="10287000">
                <a:moveTo>
                  <a:pt x="0" y="0"/>
                </a:moveTo>
                <a:lnTo>
                  <a:pt x="15422969" y="0"/>
                </a:lnTo>
                <a:lnTo>
                  <a:pt x="154229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4" name="Freeform 4"/>
          <p:cNvSpPr/>
          <p:nvPr/>
        </p:nvSpPr>
        <p:spPr>
          <a:xfrm rot="930694">
            <a:off x="674456" y="88047"/>
            <a:ext cx="1522515" cy="2007198"/>
          </a:xfrm>
          <a:custGeom>
            <a:avLst/>
            <a:gdLst/>
            <a:ahLst/>
            <a:cxnLst/>
            <a:rect l="l" t="t" r="r" b="b"/>
            <a:pathLst>
              <a:path w="3029758" h="3436398">
                <a:moveTo>
                  <a:pt x="0" y="0"/>
                </a:moveTo>
                <a:lnTo>
                  <a:pt x="3029758" y="0"/>
                </a:lnTo>
                <a:lnTo>
                  <a:pt x="3029758" y="3436399"/>
                </a:lnTo>
                <a:lnTo>
                  <a:pt x="0" y="343639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" y="4609008"/>
            <a:ext cx="4143399" cy="2658681"/>
          </a:xfrm>
          <a:custGeom>
            <a:avLst/>
            <a:gdLst/>
            <a:ahLst/>
            <a:cxnLst/>
            <a:rect l="l" t="t" r="r" b="b"/>
            <a:pathLst>
              <a:path w="6215099" h="3988022">
                <a:moveTo>
                  <a:pt x="0" y="0"/>
                </a:moveTo>
                <a:lnTo>
                  <a:pt x="6215099" y="0"/>
                </a:lnTo>
                <a:lnTo>
                  <a:pt x="6215099" y="3988022"/>
                </a:lnTo>
                <a:lnTo>
                  <a:pt x="0" y="398802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94000" y="228600"/>
            <a:ext cx="7467600" cy="189808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 defTabSz="609600"/>
            <a:r>
              <a:rPr lang="zh-CN" altLang="en-US" sz="5865" b="1" spc="-3" dirty="0">
                <a:solidFill>
                  <a:srgbClr val="4BACC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GMaruGothic-Lt" panose="020F0300010101010101" pitchFamily="50" charset="-128"/>
                <a:ea typeface="DFGMaruGothic-Lt" panose="020F0300010101010101" pitchFamily="50" charset="-128"/>
                <a:cs typeface="Source Sans Pro Light"/>
              </a:rPr>
              <a:t>人才拔尖 肯定潛能</a:t>
            </a:r>
            <a:endParaRPr lang="en-US" altLang="zh-CN" sz="5865" b="1" spc="-3" dirty="0">
              <a:solidFill>
                <a:srgbClr val="4BACC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GMaruGothic-Lt" panose="020F0300010101010101" pitchFamily="50" charset="-128"/>
              <a:ea typeface="DFGMaruGothic-Lt" panose="020F0300010101010101" pitchFamily="50" charset="-128"/>
              <a:cs typeface="Source Sans Pro Light"/>
            </a:endParaRPr>
          </a:p>
          <a:p>
            <a:pPr algn="ctr" defTabSz="609600"/>
            <a:r>
              <a:rPr lang="zh-CN" altLang="en-US" sz="5865" b="1" spc="-3" dirty="0">
                <a:solidFill>
                  <a:srgbClr val="4BACC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GMaruGothic-Lt" panose="020F0300010101010101" pitchFamily="50" charset="-128"/>
                <a:ea typeface="DFGMaruGothic-Lt" panose="020F0300010101010101" pitchFamily="50" charset="-128"/>
                <a:cs typeface="Source Sans Pro Light"/>
              </a:rPr>
              <a:t>成就卓越</a:t>
            </a:r>
            <a:endParaRPr lang="zh-TW" altLang="en-US" sz="5865" b="1" spc="-3" dirty="0">
              <a:solidFill>
                <a:srgbClr val="4BACC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GMaruGothic-Lt" panose="020F0300010101010101" pitchFamily="50" charset="-128"/>
              <a:ea typeface="DFGMaruGothic-Lt" panose="020F0300010101010101" pitchFamily="50" charset="-128"/>
              <a:cs typeface="Source Sans Pr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" name="Google Shape;993;p34"/>
          <p:cNvGrpSpPr/>
          <p:nvPr/>
        </p:nvGrpSpPr>
        <p:grpSpPr>
          <a:xfrm>
            <a:off x="7213601" y="5148173"/>
            <a:ext cx="4810667" cy="1355820"/>
            <a:chOff x="3978429" y="2998087"/>
            <a:chExt cx="2224806" cy="629506"/>
          </a:xfrm>
        </p:grpSpPr>
        <p:sp>
          <p:nvSpPr>
            <p:cNvPr id="994" name="Google Shape;994;p34"/>
            <p:cNvSpPr/>
            <p:nvPr/>
          </p:nvSpPr>
          <p:spPr>
            <a:xfrm>
              <a:off x="4042866" y="3130725"/>
              <a:ext cx="464100" cy="464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995" name="Google Shape;995;p34"/>
            <p:cNvGrpSpPr/>
            <p:nvPr/>
          </p:nvGrpSpPr>
          <p:grpSpPr>
            <a:xfrm>
              <a:off x="3978429" y="2998087"/>
              <a:ext cx="2224806" cy="629506"/>
              <a:chOff x="34100" y="1847300"/>
              <a:chExt cx="7379125" cy="2009275"/>
            </a:xfrm>
          </p:grpSpPr>
          <p:sp>
            <p:nvSpPr>
              <p:cNvPr id="996" name="Google Shape;996;p34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600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7" name="Google Shape;997;p34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600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999" name="Google Shape;999;p34"/>
          <p:cNvGrpSpPr/>
          <p:nvPr/>
        </p:nvGrpSpPr>
        <p:grpSpPr>
          <a:xfrm>
            <a:off x="270071" y="1639541"/>
            <a:ext cx="4520075" cy="1355820"/>
            <a:chOff x="1753629" y="1586637"/>
            <a:chExt cx="2224806" cy="629506"/>
          </a:xfrm>
        </p:grpSpPr>
        <p:sp>
          <p:nvSpPr>
            <p:cNvPr id="1000" name="Google Shape;1000;p34"/>
            <p:cNvSpPr/>
            <p:nvPr/>
          </p:nvSpPr>
          <p:spPr>
            <a:xfrm>
              <a:off x="1818066" y="1704325"/>
              <a:ext cx="464100" cy="464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001" name="Google Shape;1001;p34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1002" name="Google Shape;1002;p34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600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3" name="Google Shape;1003;p34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600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004" name="Google Shape;1004;p34"/>
          <p:cNvSpPr txBox="1">
            <a:spLocks noGrp="1"/>
          </p:cNvSpPr>
          <p:nvPr>
            <p:ph type="subTitle" idx="4294967295"/>
          </p:nvPr>
        </p:nvSpPr>
        <p:spPr>
          <a:xfrm>
            <a:off x="1600202" y="1952038"/>
            <a:ext cx="3174999" cy="10738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2135"/>
              </a:spcAft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sym typeface="Arial" panose="020B0604020202020204"/>
              </a:rPr>
              <a:t>初級</a:t>
            </a:r>
            <a:r>
              <a:rPr lang="zh-HK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sym typeface="Arial" panose="020B0604020202020204"/>
              </a:rPr>
              <a:t>組</a:t>
            </a:r>
            <a:r>
              <a:rPr lang="zh-CN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（</a:t>
            </a:r>
            <a:r>
              <a:rPr lang="zh-HK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小</a:t>
            </a:r>
            <a:r>
              <a:rPr lang="zh-CN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一</a:t>
            </a:r>
            <a:r>
              <a:rPr lang="zh-HK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至小</a:t>
            </a:r>
            <a:r>
              <a:rPr lang="zh-CN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二）</a:t>
            </a:r>
            <a:endParaRPr sz="2400" b="1" dirty="0">
              <a:solidFill>
                <a:srgbClr val="000000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grpSp>
        <p:nvGrpSpPr>
          <p:cNvPr id="1005" name="Google Shape;1005;p34"/>
          <p:cNvGrpSpPr/>
          <p:nvPr/>
        </p:nvGrpSpPr>
        <p:grpSpPr>
          <a:xfrm>
            <a:off x="2232096" y="3738269"/>
            <a:ext cx="4364945" cy="1355820"/>
            <a:chOff x="2874404" y="2292362"/>
            <a:chExt cx="2224806" cy="629506"/>
          </a:xfrm>
        </p:grpSpPr>
        <p:sp>
          <p:nvSpPr>
            <p:cNvPr id="1006" name="Google Shape;1006;p34"/>
            <p:cNvSpPr/>
            <p:nvPr/>
          </p:nvSpPr>
          <p:spPr>
            <a:xfrm>
              <a:off x="2938841" y="2410050"/>
              <a:ext cx="464100" cy="464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609600"/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007" name="Google Shape;1007;p34"/>
            <p:cNvGrpSpPr/>
            <p:nvPr/>
          </p:nvGrpSpPr>
          <p:grpSpPr>
            <a:xfrm>
              <a:off x="2874404" y="2292362"/>
              <a:ext cx="2224806" cy="629506"/>
              <a:chOff x="34100" y="1847300"/>
              <a:chExt cx="7379125" cy="2009275"/>
            </a:xfrm>
          </p:grpSpPr>
          <p:sp>
            <p:nvSpPr>
              <p:cNvPr id="1008" name="Google Shape;1008;p34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600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9" name="Google Shape;1009;p34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609600"/>
                <a:endParaRPr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010" name="Google Shape;1010;p34"/>
          <p:cNvSpPr txBox="1">
            <a:spLocks noGrp="1"/>
          </p:cNvSpPr>
          <p:nvPr>
            <p:ph type="title" idx="4294967295"/>
          </p:nvPr>
        </p:nvSpPr>
        <p:spPr>
          <a:xfrm>
            <a:off x="2278184" y="4079317"/>
            <a:ext cx="1081228" cy="843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4000" dirty="0">
                <a:solidFill>
                  <a:srgbClr val="FFFF00"/>
                </a:solidFill>
              </a:rPr>
              <a:t>02</a:t>
            </a:r>
            <a:endParaRPr sz="4000" dirty="0">
              <a:solidFill>
                <a:srgbClr val="FFFF00"/>
              </a:solidFill>
            </a:endParaRPr>
          </a:p>
        </p:txBody>
      </p:sp>
      <p:sp>
        <p:nvSpPr>
          <p:cNvPr id="1011" name="Google Shape;1011;p34"/>
          <p:cNvSpPr txBox="1">
            <a:spLocks noGrp="1"/>
          </p:cNvSpPr>
          <p:nvPr>
            <p:ph type="subTitle" idx="4294967295"/>
          </p:nvPr>
        </p:nvSpPr>
        <p:spPr>
          <a:xfrm>
            <a:off x="3524545" y="4074296"/>
            <a:ext cx="3072497" cy="10738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Aft>
                <a:spcPts val="2135"/>
              </a:spcAft>
              <a:buClr>
                <a:schemeClr val="dk1"/>
              </a:buClr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sym typeface="Arial" panose="020B0604020202020204"/>
              </a:rPr>
              <a:t>中級</a:t>
            </a:r>
            <a:r>
              <a:rPr lang="zh-HK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sym typeface="Arial" panose="020B0604020202020204"/>
              </a:rPr>
              <a:t>（</a:t>
            </a:r>
            <a:r>
              <a:rPr lang="zh-CN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sym typeface="Arial" panose="020B0604020202020204"/>
              </a:rPr>
              <a:t>小三 至小四</a:t>
            </a:r>
            <a:r>
              <a:rPr lang="zh-HK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sym typeface="Arial" panose="020B0604020202020204"/>
              </a:rPr>
              <a:t>）</a:t>
            </a:r>
            <a:endParaRPr sz="2400" b="1" dirty="0">
              <a:solidFill>
                <a:srgbClr val="000000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1012" name="Google Shape;1012;p34"/>
          <p:cNvSpPr txBox="1">
            <a:spLocks noGrp="1"/>
          </p:cNvSpPr>
          <p:nvPr>
            <p:ph type="title" idx="4294967295"/>
          </p:nvPr>
        </p:nvSpPr>
        <p:spPr>
          <a:xfrm>
            <a:off x="7341931" y="5489221"/>
            <a:ext cx="1081228" cy="843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4000" dirty="0">
                <a:solidFill>
                  <a:srgbClr val="FFFF00"/>
                </a:solidFill>
              </a:rPr>
              <a:t>03</a:t>
            </a:r>
            <a:endParaRPr sz="4000" dirty="0">
              <a:solidFill>
                <a:srgbClr val="FFFF00"/>
              </a:solidFill>
            </a:endParaRPr>
          </a:p>
        </p:txBody>
      </p:sp>
      <p:sp>
        <p:nvSpPr>
          <p:cNvPr id="1013" name="Google Shape;1013;p34"/>
          <p:cNvSpPr txBox="1">
            <a:spLocks noGrp="1"/>
          </p:cNvSpPr>
          <p:nvPr>
            <p:ph type="subTitle" idx="4294967295"/>
          </p:nvPr>
        </p:nvSpPr>
        <p:spPr>
          <a:xfrm>
            <a:off x="8538980" y="5420682"/>
            <a:ext cx="3363735" cy="107387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211455" indent="0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sym typeface="Arial" panose="020B0604020202020204"/>
              </a:rPr>
              <a:t>高級</a:t>
            </a:r>
            <a:r>
              <a:rPr lang="zh-HK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sym typeface="Arial" panose="020B0604020202020204"/>
              </a:rPr>
              <a:t>組（</a:t>
            </a:r>
            <a:r>
              <a:rPr lang="zh-CN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sym typeface="Arial" panose="020B0604020202020204"/>
              </a:rPr>
              <a:t>小五至小六</a:t>
            </a:r>
            <a:r>
              <a:rPr lang="zh-HK" altLang="en-US" sz="2400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  <a:sym typeface="Arial" panose="020B0604020202020204"/>
              </a:rPr>
              <a:t>）</a:t>
            </a:r>
            <a:endParaRPr lang="zh-HK" altLang="en-US" sz="2400" b="1" dirty="0">
              <a:solidFill>
                <a:srgbClr val="000000"/>
              </a:solidFill>
              <a:latin typeface="DFPYuanBold-B5" panose="020F0700000000000000" pitchFamily="34" charset="-120"/>
              <a:ea typeface="DFPYuanBold-B5" panose="020F0700000000000000" pitchFamily="34" charset="-120"/>
              <a:sym typeface="Arial" panose="020B0604020202020204"/>
            </a:endParaRPr>
          </a:p>
          <a:p>
            <a:pPr marL="0" indent="0" algn="ctr">
              <a:spcBef>
                <a:spcPts val="2135"/>
              </a:spcBef>
              <a:spcAft>
                <a:spcPts val="2135"/>
              </a:spcAft>
              <a:buNone/>
            </a:pPr>
            <a:endParaRPr sz="1335" dirty="0"/>
          </a:p>
        </p:txBody>
      </p:sp>
      <p:sp>
        <p:nvSpPr>
          <p:cNvPr id="1021" name="Google Shape;1021;p34"/>
          <p:cNvSpPr/>
          <p:nvPr/>
        </p:nvSpPr>
        <p:spPr>
          <a:xfrm rot="-9161867" flipH="1">
            <a:off x="1879135" y="3319701"/>
            <a:ext cx="1213308" cy="437583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00"/>
            <a:endParaRPr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2" name="Google Shape;1022;p34"/>
          <p:cNvSpPr/>
          <p:nvPr/>
        </p:nvSpPr>
        <p:spPr>
          <a:xfrm rot="-9161867" flipH="1">
            <a:off x="5990387" y="5429974"/>
            <a:ext cx="1213308" cy="437583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609600"/>
            <a:endParaRPr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4" name="Google Shape;1024;p34"/>
          <p:cNvSpPr txBox="1">
            <a:spLocks noGrp="1"/>
          </p:cNvSpPr>
          <p:nvPr>
            <p:ph type="title" idx="4294967295"/>
          </p:nvPr>
        </p:nvSpPr>
        <p:spPr>
          <a:xfrm>
            <a:off x="319107" y="1966419"/>
            <a:ext cx="1081228" cy="843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4000" dirty="0">
                <a:solidFill>
                  <a:srgbClr val="FFFF00"/>
                </a:solidFill>
              </a:rPr>
              <a:t>01</a:t>
            </a:r>
            <a:endParaRPr sz="4000" dirty="0">
              <a:solidFill>
                <a:srgbClr val="FFFF00"/>
              </a:solidFill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9902744" y="5572082"/>
            <a:ext cx="1960990" cy="508001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00"/>
            <a:endParaRPr kumimoji="1" lang="zh-HK" altLang="en-US" sz="24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3" name="圓角矩形 1"/>
          <p:cNvSpPr/>
          <p:nvPr/>
        </p:nvSpPr>
        <p:spPr>
          <a:xfrm>
            <a:off x="5588000" y="4202575"/>
            <a:ext cx="633651" cy="48570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00"/>
            <a:endParaRPr kumimoji="1" lang="zh-HK" altLang="en-US" sz="24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4" name="雲朵形圖說文字 82"/>
          <p:cNvSpPr/>
          <p:nvPr/>
        </p:nvSpPr>
        <p:spPr>
          <a:xfrm>
            <a:off x="7416801" y="2385807"/>
            <a:ext cx="2560356" cy="1744209"/>
          </a:xfrm>
          <a:prstGeom prst="cloudCallout">
            <a:avLst>
              <a:gd name="adj1" fmla="val -73522"/>
              <a:gd name="adj2" fmla="val 4466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r>
              <a:rPr lang="zh-CN" altLang="en-US" sz="3200" b="1" dirty="0">
                <a:solidFill>
                  <a:srgbClr val="0070C0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將加入中級組</a:t>
            </a:r>
            <a:endParaRPr lang="zh-HK" altLang="en-US" sz="3200" b="1" dirty="0">
              <a:solidFill>
                <a:srgbClr val="0070C0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373698" y="5389066"/>
            <a:ext cx="4627169" cy="10152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8585"/>
              </a:lnSpc>
            </a:pPr>
            <a:r>
              <a:rPr lang="zh-CN" altLang="en-US" sz="6135" b="1" dirty="0">
                <a:solidFill>
                  <a:srgbClr val="0070C0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重點培訓</a:t>
            </a:r>
            <a:endParaRPr lang="en-US" sz="6135" b="1" dirty="0">
              <a:solidFill>
                <a:srgbClr val="0070C0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5009967" y="173442"/>
            <a:ext cx="6994809" cy="20935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8585"/>
              </a:lnSpc>
            </a:pPr>
            <a:r>
              <a:rPr lang="zh-CN" altLang="en-US" sz="5335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校內普通話考試中</a:t>
            </a:r>
            <a:endParaRPr lang="en-US" altLang="zh-CN" sz="5335" b="1" dirty="0">
              <a:solidFill>
                <a:srgbClr val="000000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  <a:p>
            <a:pPr algn="ctr" defTabSz="609600">
              <a:lnSpc>
                <a:spcPts val="8585"/>
              </a:lnSpc>
            </a:pPr>
            <a:r>
              <a:rPr lang="zh-CN" altLang="en-US" sz="5335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滲入</a:t>
            </a:r>
            <a:r>
              <a:rPr lang="en-US" altLang="zh-CN" sz="5335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GAPSK</a:t>
            </a:r>
            <a:r>
              <a:rPr lang="zh-CN" altLang="en-US" sz="5335" b="1" dirty="0">
                <a:solidFill>
                  <a:srgbClr val="000000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考試題型</a:t>
            </a:r>
            <a:endParaRPr lang="en-US" sz="5335" b="1" dirty="0">
              <a:solidFill>
                <a:srgbClr val="000000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7" name="Freeform 5"/>
          <p:cNvSpPr/>
          <p:nvPr/>
        </p:nvSpPr>
        <p:spPr>
          <a:xfrm rot="820737">
            <a:off x="583335" y="4511381"/>
            <a:ext cx="1695255" cy="1955683"/>
          </a:xfrm>
          <a:custGeom>
            <a:avLst/>
            <a:gdLst/>
            <a:ahLst/>
            <a:cxnLst/>
            <a:rect l="l" t="t" r="r" b="b"/>
            <a:pathLst>
              <a:path w="2542883" h="2933524">
                <a:moveTo>
                  <a:pt x="0" y="0"/>
                </a:moveTo>
                <a:lnTo>
                  <a:pt x="2542883" y="0"/>
                </a:lnTo>
                <a:lnTo>
                  <a:pt x="2542883" y="2933524"/>
                </a:lnTo>
                <a:lnTo>
                  <a:pt x="0" y="2933524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60;p32"/>
          <p:cNvSpPr/>
          <p:nvPr/>
        </p:nvSpPr>
        <p:spPr>
          <a:xfrm>
            <a:off x="3858188" y="1197822"/>
            <a:ext cx="3852257" cy="3546805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609600"/>
          </a:p>
        </p:txBody>
      </p:sp>
      <p:grpSp>
        <p:nvGrpSpPr>
          <p:cNvPr id="5" name="Google Shape;2261;p32"/>
          <p:cNvGrpSpPr/>
          <p:nvPr/>
        </p:nvGrpSpPr>
        <p:grpSpPr>
          <a:xfrm>
            <a:off x="6400801" y="463702"/>
            <a:ext cx="5550843" cy="1932929"/>
            <a:chOff x="5444046" y="1366225"/>
            <a:chExt cx="4190886" cy="1232400"/>
          </a:xfrm>
        </p:grpSpPr>
        <p:grpSp>
          <p:nvGrpSpPr>
            <p:cNvPr id="28" name="Google Shape;2262;p32"/>
            <p:cNvGrpSpPr/>
            <p:nvPr/>
          </p:nvGrpSpPr>
          <p:grpSpPr>
            <a:xfrm>
              <a:off x="6437255" y="1366225"/>
              <a:ext cx="3197677" cy="1232400"/>
              <a:chOff x="6701088" y="1212375"/>
              <a:chExt cx="2678794" cy="1232400"/>
            </a:xfrm>
          </p:grpSpPr>
          <p:sp>
            <p:nvSpPr>
              <p:cNvPr id="30" name="Google Shape;2263;p32"/>
              <p:cNvSpPr/>
              <p:nvPr/>
            </p:nvSpPr>
            <p:spPr>
              <a:xfrm>
                <a:off x="6701088" y="1212375"/>
                <a:ext cx="2678794" cy="12324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defTabSz="609600"/>
              </a:p>
            </p:txBody>
          </p:sp>
          <p:sp>
            <p:nvSpPr>
              <p:cNvPr id="32" name="Google Shape;2265;p32"/>
              <p:cNvSpPr txBox="1"/>
              <p:nvPr/>
            </p:nvSpPr>
            <p:spPr>
              <a:xfrm>
                <a:off x="6803660" y="1581296"/>
                <a:ext cx="2525596" cy="5647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defTabSz="609600"/>
                <a:r>
                  <a:rPr lang="zh-CN" altLang="en-US" sz="3600" b="1" dirty="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課堂示範</a:t>
                </a:r>
                <a:endParaRPr lang="zh-CN" altLang="en-US" sz="36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  <a:p>
                <a:pPr defTabSz="609600"/>
                <a:r>
                  <a:rPr lang="zh-CN" altLang="en-US" sz="3600" b="1" dirty="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重點點評</a:t>
                </a:r>
                <a:endParaRPr lang="en-US" altLang="zh-CN" sz="36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  <a:p>
                <a:pPr defTabSz="609600"/>
                <a:r>
                  <a:rPr lang="zh-CN" altLang="en-US" sz="3600" b="1" dirty="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加強訓練</a:t>
                </a:r>
                <a:endParaRPr lang="en-US" altLang="zh-CN" sz="36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29" name="Google Shape;2267;p32"/>
            <p:cNvSpPr/>
            <p:nvPr/>
          </p:nvSpPr>
          <p:spPr>
            <a:xfrm>
              <a:off x="5444046" y="1526499"/>
              <a:ext cx="899942" cy="871196"/>
            </a:xfrm>
            <a:custGeom>
              <a:avLst/>
              <a:gdLst/>
              <a:ahLst/>
              <a:cxnLst/>
              <a:rect l="l" t="t" r="r" b="b"/>
              <a:pathLst>
                <a:path w="16726" h="16727" extrusionOk="0">
                  <a:moveTo>
                    <a:pt x="8358" y="1"/>
                  </a:moveTo>
                  <a:lnTo>
                    <a:pt x="7930" y="10"/>
                  </a:lnTo>
                  <a:lnTo>
                    <a:pt x="7090" y="90"/>
                  </a:lnTo>
                  <a:lnTo>
                    <a:pt x="6269" y="260"/>
                  </a:lnTo>
                  <a:lnTo>
                    <a:pt x="5483" y="501"/>
                  </a:lnTo>
                  <a:lnTo>
                    <a:pt x="4733" y="822"/>
                  </a:lnTo>
                  <a:lnTo>
                    <a:pt x="4027" y="1206"/>
                  </a:lnTo>
                  <a:lnTo>
                    <a:pt x="3358" y="1662"/>
                  </a:lnTo>
                  <a:lnTo>
                    <a:pt x="2733" y="2171"/>
                  </a:lnTo>
                  <a:lnTo>
                    <a:pt x="2170" y="2733"/>
                  </a:lnTo>
                  <a:lnTo>
                    <a:pt x="1661" y="3358"/>
                  </a:lnTo>
                  <a:lnTo>
                    <a:pt x="1206" y="4019"/>
                  </a:lnTo>
                  <a:lnTo>
                    <a:pt x="822" y="4734"/>
                  </a:lnTo>
                  <a:lnTo>
                    <a:pt x="500" y="5484"/>
                  </a:lnTo>
                  <a:lnTo>
                    <a:pt x="259" y="6270"/>
                  </a:lnTo>
                  <a:lnTo>
                    <a:pt x="89" y="7091"/>
                  </a:lnTo>
                  <a:lnTo>
                    <a:pt x="9" y="7931"/>
                  </a:lnTo>
                  <a:lnTo>
                    <a:pt x="0" y="8359"/>
                  </a:lnTo>
                  <a:lnTo>
                    <a:pt x="9" y="8797"/>
                  </a:lnTo>
                  <a:lnTo>
                    <a:pt x="89" y="9636"/>
                  </a:lnTo>
                  <a:lnTo>
                    <a:pt x="259" y="10458"/>
                  </a:lnTo>
                  <a:lnTo>
                    <a:pt x="500" y="11244"/>
                  </a:lnTo>
                  <a:lnTo>
                    <a:pt x="822" y="11994"/>
                  </a:lnTo>
                  <a:lnTo>
                    <a:pt x="1206" y="12699"/>
                  </a:lnTo>
                  <a:lnTo>
                    <a:pt x="1661" y="13369"/>
                  </a:lnTo>
                  <a:lnTo>
                    <a:pt x="2170" y="13985"/>
                  </a:lnTo>
                  <a:lnTo>
                    <a:pt x="2733" y="14557"/>
                  </a:lnTo>
                  <a:lnTo>
                    <a:pt x="3358" y="15066"/>
                  </a:lnTo>
                  <a:lnTo>
                    <a:pt x="4027" y="15521"/>
                  </a:lnTo>
                  <a:lnTo>
                    <a:pt x="4733" y="15905"/>
                  </a:lnTo>
                  <a:lnTo>
                    <a:pt x="5483" y="16218"/>
                  </a:lnTo>
                  <a:lnTo>
                    <a:pt x="6269" y="16468"/>
                  </a:lnTo>
                  <a:lnTo>
                    <a:pt x="7090" y="16628"/>
                  </a:lnTo>
                  <a:lnTo>
                    <a:pt x="7930" y="16718"/>
                  </a:lnTo>
                  <a:lnTo>
                    <a:pt x="8358" y="16727"/>
                  </a:lnTo>
                  <a:lnTo>
                    <a:pt x="8796" y="16718"/>
                  </a:lnTo>
                  <a:lnTo>
                    <a:pt x="9635" y="16628"/>
                  </a:lnTo>
                  <a:lnTo>
                    <a:pt x="10457" y="16468"/>
                  </a:lnTo>
                  <a:lnTo>
                    <a:pt x="11243" y="16218"/>
                  </a:lnTo>
                  <a:lnTo>
                    <a:pt x="11993" y="15905"/>
                  </a:lnTo>
                  <a:lnTo>
                    <a:pt x="12698" y="15521"/>
                  </a:lnTo>
                  <a:lnTo>
                    <a:pt x="13368" y="15066"/>
                  </a:lnTo>
                  <a:lnTo>
                    <a:pt x="13984" y="14557"/>
                  </a:lnTo>
                  <a:lnTo>
                    <a:pt x="14556" y="13985"/>
                  </a:lnTo>
                  <a:lnTo>
                    <a:pt x="15065" y="13369"/>
                  </a:lnTo>
                  <a:lnTo>
                    <a:pt x="15520" y="12699"/>
                  </a:lnTo>
                  <a:lnTo>
                    <a:pt x="15904" y="11994"/>
                  </a:lnTo>
                  <a:lnTo>
                    <a:pt x="16226" y="11244"/>
                  </a:lnTo>
                  <a:lnTo>
                    <a:pt x="16467" y="10458"/>
                  </a:lnTo>
                  <a:lnTo>
                    <a:pt x="16637" y="9636"/>
                  </a:lnTo>
                  <a:lnTo>
                    <a:pt x="16717" y="8797"/>
                  </a:lnTo>
                  <a:lnTo>
                    <a:pt x="16726" y="8359"/>
                  </a:lnTo>
                  <a:lnTo>
                    <a:pt x="16717" y="7931"/>
                  </a:lnTo>
                  <a:lnTo>
                    <a:pt x="16637" y="7091"/>
                  </a:lnTo>
                  <a:lnTo>
                    <a:pt x="16467" y="6270"/>
                  </a:lnTo>
                  <a:lnTo>
                    <a:pt x="16226" y="5484"/>
                  </a:lnTo>
                  <a:lnTo>
                    <a:pt x="15904" y="4734"/>
                  </a:lnTo>
                  <a:lnTo>
                    <a:pt x="15520" y="4019"/>
                  </a:lnTo>
                  <a:lnTo>
                    <a:pt x="15065" y="3358"/>
                  </a:lnTo>
                  <a:lnTo>
                    <a:pt x="14556" y="2733"/>
                  </a:lnTo>
                  <a:lnTo>
                    <a:pt x="13984" y="2171"/>
                  </a:lnTo>
                  <a:lnTo>
                    <a:pt x="13368" y="1662"/>
                  </a:lnTo>
                  <a:lnTo>
                    <a:pt x="12698" y="1206"/>
                  </a:lnTo>
                  <a:lnTo>
                    <a:pt x="11993" y="822"/>
                  </a:lnTo>
                  <a:lnTo>
                    <a:pt x="11243" y="501"/>
                  </a:lnTo>
                  <a:lnTo>
                    <a:pt x="10457" y="260"/>
                  </a:lnTo>
                  <a:lnTo>
                    <a:pt x="9635" y="90"/>
                  </a:lnTo>
                  <a:lnTo>
                    <a:pt x="8796" y="10"/>
                  </a:lnTo>
                  <a:lnTo>
                    <a:pt x="8358" y="1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 defTabSz="609600"/>
              <a:r>
                <a:rPr lang="zh-CN" altLang="en-US" sz="4800" b="1">
                  <a:solidFill>
                    <a:srgbClr val="4BACC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讀</a:t>
              </a:r>
              <a:endParaRPr>
                <a:solidFill>
                  <a:srgbClr val="4BACC6"/>
                </a:solidFill>
              </a:endParaRPr>
            </a:p>
          </p:txBody>
        </p:sp>
      </p:grpSp>
      <p:sp>
        <p:nvSpPr>
          <p:cNvPr id="6" name="Google Shape;2268;p32"/>
          <p:cNvSpPr/>
          <p:nvPr/>
        </p:nvSpPr>
        <p:spPr>
          <a:xfrm>
            <a:off x="4059107" y="1600200"/>
            <a:ext cx="3461862" cy="2844800"/>
          </a:xfrm>
          <a:custGeom>
            <a:avLst/>
            <a:gdLst/>
            <a:ahLst/>
            <a:cxnLst/>
            <a:rect l="l" t="t" r="r" b="b"/>
            <a:pathLst>
              <a:path w="48214" h="48222" extrusionOk="0">
                <a:moveTo>
                  <a:pt x="24112" y="0"/>
                </a:moveTo>
                <a:lnTo>
                  <a:pt x="23487" y="9"/>
                </a:lnTo>
                <a:lnTo>
                  <a:pt x="22254" y="72"/>
                </a:lnTo>
                <a:lnTo>
                  <a:pt x="21040" y="188"/>
                </a:lnTo>
                <a:lnTo>
                  <a:pt x="19843" y="375"/>
                </a:lnTo>
                <a:lnTo>
                  <a:pt x="18664" y="616"/>
                </a:lnTo>
                <a:lnTo>
                  <a:pt x="17512" y="911"/>
                </a:lnTo>
                <a:lnTo>
                  <a:pt x="16378" y="1268"/>
                </a:lnTo>
                <a:lnTo>
                  <a:pt x="15271" y="1670"/>
                </a:lnTo>
                <a:lnTo>
                  <a:pt x="14190" y="2126"/>
                </a:lnTo>
                <a:lnTo>
                  <a:pt x="13137" y="2635"/>
                </a:lnTo>
                <a:lnTo>
                  <a:pt x="12110" y="3197"/>
                </a:lnTo>
                <a:lnTo>
                  <a:pt x="11110" y="3795"/>
                </a:lnTo>
                <a:lnTo>
                  <a:pt x="10154" y="4447"/>
                </a:lnTo>
                <a:lnTo>
                  <a:pt x="9225" y="5144"/>
                </a:lnTo>
                <a:lnTo>
                  <a:pt x="8332" y="5876"/>
                </a:lnTo>
                <a:lnTo>
                  <a:pt x="7475" y="6653"/>
                </a:lnTo>
                <a:lnTo>
                  <a:pt x="6654" y="7475"/>
                </a:lnTo>
                <a:lnTo>
                  <a:pt x="5877" y="8332"/>
                </a:lnTo>
                <a:lnTo>
                  <a:pt x="5144" y="9225"/>
                </a:lnTo>
                <a:lnTo>
                  <a:pt x="4448" y="10154"/>
                </a:lnTo>
                <a:lnTo>
                  <a:pt x="3796" y="11118"/>
                </a:lnTo>
                <a:lnTo>
                  <a:pt x="3189" y="12109"/>
                </a:lnTo>
                <a:lnTo>
                  <a:pt x="2635" y="13136"/>
                </a:lnTo>
                <a:lnTo>
                  <a:pt x="2126" y="14190"/>
                </a:lnTo>
                <a:lnTo>
                  <a:pt x="1671" y="15270"/>
                </a:lnTo>
                <a:lnTo>
                  <a:pt x="1269" y="16378"/>
                </a:lnTo>
                <a:lnTo>
                  <a:pt x="912" y="17512"/>
                </a:lnTo>
                <a:lnTo>
                  <a:pt x="617" y="18664"/>
                </a:lnTo>
                <a:lnTo>
                  <a:pt x="376" y="19843"/>
                </a:lnTo>
                <a:lnTo>
                  <a:pt x="188" y="21039"/>
                </a:lnTo>
                <a:lnTo>
                  <a:pt x="72" y="22254"/>
                </a:lnTo>
                <a:lnTo>
                  <a:pt x="10" y="23486"/>
                </a:lnTo>
                <a:lnTo>
                  <a:pt x="1" y="24111"/>
                </a:lnTo>
                <a:lnTo>
                  <a:pt x="10" y="24736"/>
                </a:lnTo>
                <a:lnTo>
                  <a:pt x="72" y="25969"/>
                </a:lnTo>
                <a:lnTo>
                  <a:pt x="188" y="27183"/>
                </a:lnTo>
                <a:lnTo>
                  <a:pt x="376" y="28380"/>
                </a:lnTo>
                <a:lnTo>
                  <a:pt x="617" y="29558"/>
                </a:lnTo>
                <a:lnTo>
                  <a:pt x="912" y="30710"/>
                </a:lnTo>
                <a:lnTo>
                  <a:pt x="1269" y="31844"/>
                </a:lnTo>
                <a:lnTo>
                  <a:pt x="1671" y="32952"/>
                </a:lnTo>
                <a:lnTo>
                  <a:pt x="2126" y="34032"/>
                </a:lnTo>
                <a:lnTo>
                  <a:pt x="2635" y="35086"/>
                </a:lnTo>
                <a:lnTo>
                  <a:pt x="3189" y="36113"/>
                </a:lnTo>
                <a:lnTo>
                  <a:pt x="3796" y="37104"/>
                </a:lnTo>
                <a:lnTo>
                  <a:pt x="4448" y="38069"/>
                </a:lnTo>
                <a:lnTo>
                  <a:pt x="5144" y="38997"/>
                </a:lnTo>
                <a:lnTo>
                  <a:pt x="5877" y="39890"/>
                </a:lnTo>
                <a:lnTo>
                  <a:pt x="6654" y="40748"/>
                </a:lnTo>
                <a:lnTo>
                  <a:pt x="7475" y="41560"/>
                </a:lnTo>
                <a:lnTo>
                  <a:pt x="8332" y="42337"/>
                </a:lnTo>
                <a:lnTo>
                  <a:pt x="9225" y="43078"/>
                </a:lnTo>
                <a:lnTo>
                  <a:pt x="10154" y="43775"/>
                </a:lnTo>
                <a:lnTo>
                  <a:pt x="11110" y="44418"/>
                </a:lnTo>
                <a:lnTo>
                  <a:pt x="12110" y="45025"/>
                </a:lnTo>
                <a:lnTo>
                  <a:pt x="13137" y="45579"/>
                </a:lnTo>
                <a:lnTo>
                  <a:pt x="14190" y="46088"/>
                </a:lnTo>
                <a:lnTo>
                  <a:pt x="15271" y="46552"/>
                </a:lnTo>
                <a:lnTo>
                  <a:pt x="16378" y="46954"/>
                </a:lnTo>
                <a:lnTo>
                  <a:pt x="17512" y="47302"/>
                </a:lnTo>
                <a:lnTo>
                  <a:pt x="18664" y="47606"/>
                </a:lnTo>
                <a:lnTo>
                  <a:pt x="19843" y="47847"/>
                </a:lnTo>
                <a:lnTo>
                  <a:pt x="21040" y="48025"/>
                </a:lnTo>
                <a:lnTo>
                  <a:pt x="22254" y="48151"/>
                </a:lnTo>
                <a:lnTo>
                  <a:pt x="23487" y="48213"/>
                </a:lnTo>
                <a:lnTo>
                  <a:pt x="24112" y="48222"/>
                </a:lnTo>
                <a:lnTo>
                  <a:pt x="24728" y="48213"/>
                </a:lnTo>
                <a:lnTo>
                  <a:pt x="25969" y="48151"/>
                </a:lnTo>
                <a:lnTo>
                  <a:pt x="27184" y="48025"/>
                </a:lnTo>
                <a:lnTo>
                  <a:pt x="28380" y="47847"/>
                </a:lnTo>
                <a:lnTo>
                  <a:pt x="29559" y="47606"/>
                </a:lnTo>
                <a:lnTo>
                  <a:pt x="30711" y="47302"/>
                </a:lnTo>
                <a:lnTo>
                  <a:pt x="31845" y="46954"/>
                </a:lnTo>
                <a:lnTo>
                  <a:pt x="32952" y="46552"/>
                </a:lnTo>
                <a:lnTo>
                  <a:pt x="34033" y="46088"/>
                </a:lnTo>
                <a:lnTo>
                  <a:pt x="35087" y="45579"/>
                </a:lnTo>
                <a:lnTo>
                  <a:pt x="36114" y="45025"/>
                </a:lnTo>
                <a:lnTo>
                  <a:pt x="37105" y="44418"/>
                </a:lnTo>
                <a:lnTo>
                  <a:pt x="38069" y="43775"/>
                </a:lnTo>
                <a:lnTo>
                  <a:pt x="38998" y="43078"/>
                </a:lnTo>
                <a:lnTo>
                  <a:pt x="39891" y="42337"/>
                </a:lnTo>
                <a:lnTo>
                  <a:pt x="40748" y="41560"/>
                </a:lnTo>
                <a:lnTo>
                  <a:pt x="41561" y="40748"/>
                </a:lnTo>
                <a:lnTo>
                  <a:pt x="42338" y="39890"/>
                </a:lnTo>
                <a:lnTo>
                  <a:pt x="43079" y="38997"/>
                </a:lnTo>
                <a:lnTo>
                  <a:pt x="43775" y="38069"/>
                </a:lnTo>
                <a:lnTo>
                  <a:pt x="44418" y="37104"/>
                </a:lnTo>
                <a:lnTo>
                  <a:pt x="45026" y="36113"/>
                </a:lnTo>
                <a:lnTo>
                  <a:pt x="45579" y="35086"/>
                </a:lnTo>
                <a:lnTo>
                  <a:pt x="46088" y="34032"/>
                </a:lnTo>
                <a:lnTo>
                  <a:pt x="46544" y="32952"/>
                </a:lnTo>
                <a:lnTo>
                  <a:pt x="46954" y="31844"/>
                </a:lnTo>
                <a:lnTo>
                  <a:pt x="47303" y="30710"/>
                </a:lnTo>
                <a:lnTo>
                  <a:pt x="47606" y="29558"/>
                </a:lnTo>
                <a:lnTo>
                  <a:pt x="47847" y="28380"/>
                </a:lnTo>
                <a:lnTo>
                  <a:pt x="48026" y="27183"/>
                </a:lnTo>
                <a:lnTo>
                  <a:pt x="48151" y="25969"/>
                </a:lnTo>
                <a:lnTo>
                  <a:pt x="48214" y="24736"/>
                </a:lnTo>
                <a:lnTo>
                  <a:pt x="48214" y="24111"/>
                </a:lnTo>
                <a:lnTo>
                  <a:pt x="48214" y="23486"/>
                </a:lnTo>
                <a:lnTo>
                  <a:pt x="48151" y="22254"/>
                </a:lnTo>
                <a:lnTo>
                  <a:pt x="48026" y="21039"/>
                </a:lnTo>
                <a:lnTo>
                  <a:pt x="47847" y="19843"/>
                </a:lnTo>
                <a:lnTo>
                  <a:pt x="47606" y="18664"/>
                </a:lnTo>
                <a:lnTo>
                  <a:pt x="47303" y="17512"/>
                </a:lnTo>
                <a:lnTo>
                  <a:pt x="46954" y="16378"/>
                </a:lnTo>
                <a:lnTo>
                  <a:pt x="46544" y="15270"/>
                </a:lnTo>
                <a:lnTo>
                  <a:pt x="46088" y="14190"/>
                </a:lnTo>
                <a:lnTo>
                  <a:pt x="45579" y="13136"/>
                </a:lnTo>
                <a:lnTo>
                  <a:pt x="45026" y="12109"/>
                </a:lnTo>
                <a:lnTo>
                  <a:pt x="44418" y="11118"/>
                </a:lnTo>
                <a:lnTo>
                  <a:pt x="43775" y="10154"/>
                </a:lnTo>
                <a:lnTo>
                  <a:pt x="43079" y="9225"/>
                </a:lnTo>
                <a:lnTo>
                  <a:pt x="42338" y="8332"/>
                </a:lnTo>
                <a:lnTo>
                  <a:pt x="41561" y="7475"/>
                </a:lnTo>
                <a:lnTo>
                  <a:pt x="40748" y="6653"/>
                </a:lnTo>
                <a:lnTo>
                  <a:pt x="39891" y="5876"/>
                </a:lnTo>
                <a:lnTo>
                  <a:pt x="38998" y="5144"/>
                </a:lnTo>
                <a:lnTo>
                  <a:pt x="38069" y="4447"/>
                </a:lnTo>
                <a:lnTo>
                  <a:pt x="37105" y="3795"/>
                </a:lnTo>
                <a:lnTo>
                  <a:pt x="36114" y="3197"/>
                </a:lnTo>
                <a:lnTo>
                  <a:pt x="35087" y="2635"/>
                </a:lnTo>
                <a:lnTo>
                  <a:pt x="34033" y="2126"/>
                </a:lnTo>
                <a:lnTo>
                  <a:pt x="32952" y="1670"/>
                </a:lnTo>
                <a:lnTo>
                  <a:pt x="31845" y="1268"/>
                </a:lnTo>
                <a:lnTo>
                  <a:pt x="30711" y="911"/>
                </a:lnTo>
                <a:lnTo>
                  <a:pt x="29559" y="616"/>
                </a:lnTo>
                <a:lnTo>
                  <a:pt x="28380" y="375"/>
                </a:lnTo>
                <a:lnTo>
                  <a:pt x="27184" y="188"/>
                </a:lnTo>
                <a:lnTo>
                  <a:pt x="25969" y="72"/>
                </a:lnTo>
                <a:lnTo>
                  <a:pt x="24728" y="9"/>
                </a:lnTo>
                <a:lnTo>
                  <a:pt x="2411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609600"/>
            <a:r>
              <a:rPr lang="en-US" altLang="zh-CN" sz="5865" b="1" dirty="0">
                <a:solidFill>
                  <a:prstClr val="black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10</a:t>
            </a:r>
            <a:r>
              <a:rPr lang="zh-CN" altLang="en-US" sz="5865" b="1" dirty="0">
                <a:solidFill>
                  <a:prstClr val="black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堂</a:t>
            </a:r>
            <a:endParaRPr lang="en-US" altLang="zh-CN" sz="5865" b="1" dirty="0">
              <a:solidFill>
                <a:prstClr val="black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algn="ctr" defTabSz="609600"/>
            <a:r>
              <a:rPr lang="zh-CN" altLang="en-US" sz="5865" b="1" dirty="0">
                <a:solidFill>
                  <a:prstClr val="black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校本訓練</a:t>
            </a:r>
            <a:endParaRPr sz="5865" b="1" dirty="0">
              <a:solidFill>
                <a:prstClr val="black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7" name="Google Shape;2269;p32"/>
          <p:cNvGrpSpPr/>
          <p:nvPr/>
        </p:nvGrpSpPr>
        <p:grpSpPr>
          <a:xfrm>
            <a:off x="6502400" y="3880914"/>
            <a:ext cx="5601231" cy="1932929"/>
            <a:chOff x="4947501" y="3213506"/>
            <a:chExt cx="4126391" cy="1232400"/>
          </a:xfrm>
        </p:grpSpPr>
        <p:sp>
          <p:nvSpPr>
            <p:cNvPr id="22" name="Google Shape;2270;p32"/>
            <p:cNvSpPr/>
            <p:nvPr/>
          </p:nvSpPr>
          <p:spPr>
            <a:xfrm>
              <a:off x="4947501" y="3232017"/>
              <a:ext cx="899954" cy="899954"/>
            </a:xfrm>
            <a:custGeom>
              <a:avLst/>
              <a:gdLst/>
              <a:ahLst/>
              <a:cxnLst/>
              <a:rect l="l" t="t" r="r" b="b"/>
              <a:pathLst>
                <a:path w="16727" h="16727" extrusionOk="0">
                  <a:moveTo>
                    <a:pt x="8368" y="1"/>
                  </a:moveTo>
                  <a:lnTo>
                    <a:pt x="7939" y="10"/>
                  </a:lnTo>
                  <a:lnTo>
                    <a:pt x="7091" y="90"/>
                  </a:lnTo>
                  <a:lnTo>
                    <a:pt x="6278" y="260"/>
                  </a:lnTo>
                  <a:lnTo>
                    <a:pt x="5492" y="501"/>
                  </a:lnTo>
                  <a:lnTo>
                    <a:pt x="4742" y="822"/>
                  </a:lnTo>
                  <a:lnTo>
                    <a:pt x="4028" y="1206"/>
                  </a:lnTo>
                  <a:lnTo>
                    <a:pt x="3358" y="1662"/>
                  </a:lnTo>
                  <a:lnTo>
                    <a:pt x="2742" y="2171"/>
                  </a:lnTo>
                  <a:lnTo>
                    <a:pt x="2170" y="2733"/>
                  </a:lnTo>
                  <a:lnTo>
                    <a:pt x="1661" y="3358"/>
                  </a:lnTo>
                  <a:lnTo>
                    <a:pt x="1215" y="4019"/>
                  </a:lnTo>
                  <a:lnTo>
                    <a:pt x="822" y="4734"/>
                  </a:lnTo>
                  <a:lnTo>
                    <a:pt x="509" y="5484"/>
                  </a:lnTo>
                  <a:lnTo>
                    <a:pt x="259" y="6270"/>
                  </a:lnTo>
                  <a:lnTo>
                    <a:pt x="99" y="7091"/>
                  </a:lnTo>
                  <a:lnTo>
                    <a:pt x="9" y="7931"/>
                  </a:lnTo>
                  <a:lnTo>
                    <a:pt x="0" y="8359"/>
                  </a:lnTo>
                  <a:lnTo>
                    <a:pt x="9" y="8797"/>
                  </a:lnTo>
                  <a:lnTo>
                    <a:pt x="99" y="9636"/>
                  </a:lnTo>
                  <a:lnTo>
                    <a:pt x="259" y="10458"/>
                  </a:lnTo>
                  <a:lnTo>
                    <a:pt x="509" y="11244"/>
                  </a:lnTo>
                  <a:lnTo>
                    <a:pt x="822" y="11994"/>
                  </a:lnTo>
                  <a:lnTo>
                    <a:pt x="1215" y="12699"/>
                  </a:lnTo>
                  <a:lnTo>
                    <a:pt x="1661" y="13369"/>
                  </a:lnTo>
                  <a:lnTo>
                    <a:pt x="2170" y="13985"/>
                  </a:lnTo>
                  <a:lnTo>
                    <a:pt x="2742" y="14557"/>
                  </a:lnTo>
                  <a:lnTo>
                    <a:pt x="3358" y="15066"/>
                  </a:lnTo>
                  <a:lnTo>
                    <a:pt x="4028" y="15521"/>
                  </a:lnTo>
                  <a:lnTo>
                    <a:pt x="4742" y="15905"/>
                  </a:lnTo>
                  <a:lnTo>
                    <a:pt x="5492" y="16218"/>
                  </a:lnTo>
                  <a:lnTo>
                    <a:pt x="6278" y="16468"/>
                  </a:lnTo>
                  <a:lnTo>
                    <a:pt x="7091" y="16628"/>
                  </a:lnTo>
                  <a:lnTo>
                    <a:pt x="7939" y="16718"/>
                  </a:lnTo>
                  <a:lnTo>
                    <a:pt x="8368" y="16727"/>
                  </a:lnTo>
                  <a:lnTo>
                    <a:pt x="8796" y="16718"/>
                  </a:lnTo>
                  <a:lnTo>
                    <a:pt x="9645" y="16628"/>
                  </a:lnTo>
                  <a:lnTo>
                    <a:pt x="10457" y="16468"/>
                  </a:lnTo>
                  <a:lnTo>
                    <a:pt x="11243" y="16218"/>
                  </a:lnTo>
                  <a:lnTo>
                    <a:pt x="11993" y="15905"/>
                  </a:lnTo>
                  <a:lnTo>
                    <a:pt x="12708" y="15521"/>
                  </a:lnTo>
                  <a:lnTo>
                    <a:pt x="13368" y="15066"/>
                  </a:lnTo>
                  <a:lnTo>
                    <a:pt x="13994" y="14557"/>
                  </a:lnTo>
                  <a:lnTo>
                    <a:pt x="14556" y="13985"/>
                  </a:lnTo>
                  <a:lnTo>
                    <a:pt x="15074" y="13369"/>
                  </a:lnTo>
                  <a:lnTo>
                    <a:pt x="15521" y="12699"/>
                  </a:lnTo>
                  <a:lnTo>
                    <a:pt x="15905" y="11994"/>
                  </a:lnTo>
                  <a:lnTo>
                    <a:pt x="16226" y="11244"/>
                  </a:lnTo>
                  <a:lnTo>
                    <a:pt x="16467" y="10458"/>
                  </a:lnTo>
                  <a:lnTo>
                    <a:pt x="16637" y="9636"/>
                  </a:lnTo>
                  <a:lnTo>
                    <a:pt x="16726" y="8797"/>
                  </a:lnTo>
                  <a:lnTo>
                    <a:pt x="16726" y="8359"/>
                  </a:lnTo>
                  <a:lnTo>
                    <a:pt x="16726" y="7931"/>
                  </a:lnTo>
                  <a:lnTo>
                    <a:pt x="16637" y="7091"/>
                  </a:lnTo>
                  <a:lnTo>
                    <a:pt x="16467" y="6270"/>
                  </a:lnTo>
                  <a:lnTo>
                    <a:pt x="16226" y="5484"/>
                  </a:lnTo>
                  <a:lnTo>
                    <a:pt x="15905" y="4734"/>
                  </a:lnTo>
                  <a:lnTo>
                    <a:pt x="15521" y="4019"/>
                  </a:lnTo>
                  <a:lnTo>
                    <a:pt x="15074" y="3358"/>
                  </a:lnTo>
                  <a:lnTo>
                    <a:pt x="14556" y="2733"/>
                  </a:lnTo>
                  <a:lnTo>
                    <a:pt x="13994" y="2171"/>
                  </a:lnTo>
                  <a:lnTo>
                    <a:pt x="13368" y="1662"/>
                  </a:lnTo>
                  <a:lnTo>
                    <a:pt x="12708" y="1206"/>
                  </a:lnTo>
                  <a:lnTo>
                    <a:pt x="11993" y="822"/>
                  </a:lnTo>
                  <a:lnTo>
                    <a:pt x="11243" y="501"/>
                  </a:lnTo>
                  <a:lnTo>
                    <a:pt x="10457" y="260"/>
                  </a:lnTo>
                  <a:lnTo>
                    <a:pt x="9645" y="90"/>
                  </a:lnTo>
                  <a:lnTo>
                    <a:pt x="8796" y="10"/>
                  </a:lnTo>
                  <a:lnTo>
                    <a:pt x="8368" y="1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 defTabSz="609600"/>
              <a:r>
                <a:rPr lang="zh-CN" altLang="en-US" sz="4800" b="1" dirty="0">
                  <a:solidFill>
                    <a:srgbClr val="9BBB59"/>
                  </a:solidFill>
                  <a:latin typeface="Fira Sans Extra Condensed"/>
                  <a:sym typeface="Fira Sans Extra Condensed"/>
                </a:rPr>
                <a:t>寫</a:t>
              </a:r>
              <a:endParaRPr dirty="0">
                <a:solidFill>
                  <a:srgbClr val="9BBB59"/>
                </a:solidFill>
              </a:endParaRPr>
            </a:p>
          </p:txBody>
        </p:sp>
        <p:grpSp>
          <p:nvGrpSpPr>
            <p:cNvPr id="23" name="Google Shape;2271;p32"/>
            <p:cNvGrpSpPr/>
            <p:nvPr/>
          </p:nvGrpSpPr>
          <p:grpSpPr>
            <a:xfrm>
              <a:off x="5883101" y="3213506"/>
              <a:ext cx="3190791" cy="1232400"/>
              <a:chOff x="6236857" y="1115281"/>
              <a:chExt cx="2673026" cy="1232400"/>
            </a:xfrm>
          </p:grpSpPr>
          <p:sp>
            <p:nvSpPr>
              <p:cNvPr id="24" name="Google Shape;2272;p32"/>
              <p:cNvSpPr/>
              <p:nvPr/>
            </p:nvSpPr>
            <p:spPr>
              <a:xfrm>
                <a:off x="6276374" y="1115281"/>
                <a:ext cx="2633509" cy="1232400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defTabSz="609600"/>
              </a:p>
            </p:txBody>
          </p:sp>
          <p:sp>
            <p:nvSpPr>
              <p:cNvPr id="26" name="Google Shape;2274;p32"/>
              <p:cNvSpPr txBox="1"/>
              <p:nvPr/>
            </p:nvSpPr>
            <p:spPr>
              <a:xfrm>
                <a:off x="6236857" y="1537239"/>
                <a:ext cx="2633509" cy="34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304800" indent="-304800" defTabSz="609600">
                  <a:buFont typeface="Arial" panose="020B0604020202020204" pitchFamily="34" charset="0"/>
                  <a:buChar char="•"/>
                </a:pPr>
                <a:r>
                  <a:rPr lang="zh-CN" altLang="en-US" sz="2935" b="1" dirty="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校本課程滲入語音知識（</a:t>
                </a:r>
                <a:r>
                  <a:rPr lang="en-US" altLang="zh-CN" sz="2935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《</a:t>
                </a:r>
                <a:r>
                  <a:rPr lang="zh-CN" altLang="en-US" sz="2935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語音小冊子</a:t>
                </a:r>
                <a:r>
                  <a:rPr lang="en-US" altLang="zh-CN" sz="2935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》</a:t>
                </a:r>
                <a:r>
                  <a:rPr lang="zh-CN" altLang="en-US" sz="2935" b="1" dirty="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）</a:t>
                </a:r>
                <a:endParaRPr lang="en-US" altLang="zh-CN" sz="2935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  <a:p>
                <a:pPr marL="304800" indent="-304800" defTabSz="609600">
                  <a:buFont typeface="Arial" panose="020B0604020202020204" pitchFamily="34" charset="0"/>
                  <a:buChar char="•"/>
                </a:pPr>
                <a:r>
                  <a:rPr lang="zh-CN" altLang="en-US" sz="2935" b="1" dirty="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強化拼寫能力</a:t>
                </a:r>
                <a:endParaRPr sz="2935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</p:grpSp>
      <p:grpSp>
        <p:nvGrpSpPr>
          <p:cNvPr id="8" name="Google Shape;2276;p32"/>
          <p:cNvGrpSpPr/>
          <p:nvPr/>
        </p:nvGrpSpPr>
        <p:grpSpPr>
          <a:xfrm>
            <a:off x="432110" y="457641"/>
            <a:ext cx="4404185" cy="1932929"/>
            <a:chOff x="508510" y="1366225"/>
            <a:chExt cx="3244535" cy="1232400"/>
          </a:xfrm>
        </p:grpSpPr>
        <p:sp>
          <p:nvSpPr>
            <p:cNvPr id="16" name="Google Shape;2277;p32"/>
            <p:cNvSpPr/>
            <p:nvPr/>
          </p:nvSpPr>
          <p:spPr>
            <a:xfrm>
              <a:off x="2853132" y="1532473"/>
              <a:ext cx="899913" cy="899913"/>
            </a:xfrm>
            <a:custGeom>
              <a:avLst/>
              <a:gdLst/>
              <a:ahLst/>
              <a:cxnLst/>
              <a:rect l="l" t="t" r="r" b="b"/>
              <a:pathLst>
                <a:path w="16727" h="16727" extrusionOk="0">
                  <a:moveTo>
                    <a:pt x="8368" y="1"/>
                  </a:moveTo>
                  <a:lnTo>
                    <a:pt x="7939" y="10"/>
                  </a:lnTo>
                  <a:lnTo>
                    <a:pt x="7091" y="90"/>
                  </a:lnTo>
                  <a:lnTo>
                    <a:pt x="6278" y="260"/>
                  </a:lnTo>
                  <a:lnTo>
                    <a:pt x="5492" y="501"/>
                  </a:lnTo>
                  <a:lnTo>
                    <a:pt x="4742" y="822"/>
                  </a:lnTo>
                  <a:lnTo>
                    <a:pt x="4028" y="1206"/>
                  </a:lnTo>
                  <a:lnTo>
                    <a:pt x="3358" y="1662"/>
                  </a:lnTo>
                  <a:lnTo>
                    <a:pt x="2742" y="2171"/>
                  </a:lnTo>
                  <a:lnTo>
                    <a:pt x="2170" y="2733"/>
                  </a:lnTo>
                  <a:lnTo>
                    <a:pt x="1661" y="3358"/>
                  </a:lnTo>
                  <a:lnTo>
                    <a:pt x="1215" y="4019"/>
                  </a:lnTo>
                  <a:lnTo>
                    <a:pt x="822" y="4734"/>
                  </a:lnTo>
                  <a:lnTo>
                    <a:pt x="509" y="5484"/>
                  </a:lnTo>
                  <a:lnTo>
                    <a:pt x="259" y="6270"/>
                  </a:lnTo>
                  <a:lnTo>
                    <a:pt x="99" y="7091"/>
                  </a:lnTo>
                  <a:lnTo>
                    <a:pt x="9" y="7931"/>
                  </a:lnTo>
                  <a:lnTo>
                    <a:pt x="0" y="8359"/>
                  </a:lnTo>
                  <a:lnTo>
                    <a:pt x="9" y="8797"/>
                  </a:lnTo>
                  <a:lnTo>
                    <a:pt x="99" y="9636"/>
                  </a:lnTo>
                  <a:lnTo>
                    <a:pt x="259" y="10458"/>
                  </a:lnTo>
                  <a:lnTo>
                    <a:pt x="509" y="11244"/>
                  </a:lnTo>
                  <a:lnTo>
                    <a:pt x="822" y="11994"/>
                  </a:lnTo>
                  <a:lnTo>
                    <a:pt x="1215" y="12699"/>
                  </a:lnTo>
                  <a:lnTo>
                    <a:pt x="1661" y="13369"/>
                  </a:lnTo>
                  <a:lnTo>
                    <a:pt x="2170" y="13985"/>
                  </a:lnTo>
                  <a:lnTo>
                    <a:pt x="2742" y="14557"/>
                  </a:lnTo>
                  <a:lnTo>
                    <a:pt x="3358" y="15066"/>
                  </a:lnTo>
                  <a:lnTo>
                    <a:pt x="4028" y="15521"/>
                  </a:lnTo>
                  <a:lnTo>
                    <a:pt x="4742" y="15905"/>
                  </a:lnTo>
                  <a:lnTo>
                    <a:pt x="5492" y="16218"/>
                  </a:lnTo>
                  <a:lnTo>
                    <a:pt x="6278" y="16468"/>
                  </a:lnTo>
                  <a:lnTo>
                    <a:pt x="7091" y="16628"/>
                  </a:lnTo>
                  <a:lnTo>
                    <a:pt x="7939" y="16718"/>
                  </a:lnTo>
                  <a:lnTo>
                    <a:pt x="8368" y="16727"/>
                  </a:lnTo>
                  <a:lnTo>
                    <a:pt x="8796" y="16718"/>
                  </a:lnTo>
                  <a:lnTo>
                    <a:pt x="9645" y="16628"/>
                  </a:lnTo>
                  <a:lnTo>
                    <a:pt x="10457" y="16468"/>
                  </a:lnTo>
                  <a:lnTo>
                    <a:pt x="11243" y="16218"/>
                  </a:lnTo>
                  <a:lnTo>
                    <a:pt x="11993" y="15905"/>
                  </a:lnTo>
                  <a:lnTo>
                    <a:pt x="12708" y="15521"/>
                  </a:lnTo>
                  <a:lnTo>
                    <a:pt x="13368" y="15066"/>
                  </a:lnTo>
                  <a:lnTo>
                    <a:pt x="13994" y="14557"/>
                  </a:lnTo>
                  <a:lnTo>
                    <a:pt x="14556" y="13985"/>
                  </a:lnTo>
                  <a:lnTo>
                    <a:pt x="15074" y="13369"/>
                  </a:lnTo>
                  <a:lnTo>
                    <a:pt x="15521" y="12699"/>
                  </a:lnTo>
                  <a:lnTo>
                    <a:pt x="15905" y="11994"/>
                  </a:lnTo>
                  <a:lnTo>
                    <a:pt x="16226" y="11244"/>
                  </a:lnTo>
                  <a:lnTo>
                    <a:pt x="16467" y="10458"/>
                  </a:lnTo>
                  <a:lnTo>
                    <a:pt x="16637" y="9636"/>
                  </a:lnTo>
                  <a:lnTo>
                    <a:pt x="16726" y="8797"/>
                  </a:lnTo>
                  <a:lnTo>
                    <a:pt x="16726" y="8359"/>
                  </a:lnTo>
                  <a:lnTo>
                    <a:pt x="16726" y="7931"/>
                  </a:lnTo>
                  <a:lnTo>
                    <a:pt x="16637" y="7091"/>
                  </a:lnTo>
                  <a:lnTo>
                    <a:pt x="16467" y="6270"/>
                  </a:lnTo>
                  <a:lnTo>
                    <a:pt x="16226" y="5484"/>
                  </a:lnTo>
                  <a:lnTo>
                    <a:pt x="15905" y="4734"/>
                  </a:lnTo>
                  <a:lnTo>
                    <a:pt x="15521" y="4019"/>
                  </a:lnTo>
                  <a:lnTo>
                    <a:pt x="15074" y="3358"/>
                  </a:lnTo>
                  <a:lnTo>
                    <a:pt x="14556" y="2733"/>
                  </a:lnTo>
                  <a:lnTo>
                    <a:pt x="13994" y="2171"/>
                  </a:lnTo>
                  <a:lnTo>
                    <a:pt x="13368" y="1662"/>
                  </a:lnTo>
                  <a:lnTo>
                    <a:pt x="12708" y="1206"/>
                  </a:lnTo>
                  <a:lnTo>
                    <a:pt x="11993" y="822"/>
                  </a:lnTo>
                  <a:lnTo>
                    <a:pt x="11243" y="501"/>
                  </a:lnTo>
                  <a:lnTo>
                    <a:pt x="10457" y="260"/>
                  </a:lnTo>
                  <a:lnTo>
                    <a:pt x="9645" y="90"/>
                  </a:lnTo>
                  <a:lnTo>
                    <a:pt x="8796" y="10"/>
                  </a:lnTo>
                  <a:lnTo>
                    <a:pt x="8368" y="1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 defTabSz="609600"/>
              <a:r>
                <a:rPr lang="zh-CN" altLang="en-US" sz="4800" b="1">
                  <a:solidFill>
                    <a:srgbClr val="C0504D"/>
                  </a:solidFill>
                  <a:latin typeface="Fira Sans Extra Condensed"/>
                  <a:sym typeface="Fira Sans Extra Condensed"/>
                </a:rPr>
                <a:t>聽</a:t>
              </a:r>
              <a:endParaRPr sz="4800">
                <a:solidFill>
                  <a:srgbClr val="C0504D"/>
                </a:solidFill>
              </a:endParaRPr>
            </a:p>
          </p:txBody>
        </p:sp>
        <p:grpSp>
          <p:nvGrpSpPr>
            <p:cNvPr id="17" name="Google Shape;2278;p32"/>
            <p:cNvGrpSpPr/>
            <p:nvPr/>
          </p:nvGrpSpPr>
          <p:grpSpPr>
            <a:xfrm>
              <a:off x="508510" y="1366225"/>
              <a:ext cx="2291108" cy="1232400"/>
              <a:chOff x="6690913" y="1212375"/>
              <a:chExt cx="1919333" cy="1232400"/>
            </a:xfrm>
          </p:grpSpPr>
          <p:sp>
            <p:nvSpPr>
              <p:cNvPr id="18" name="Google Shape;2279;p32"/>
              <p:cNvSpPr/>
              <p:nvPr/>
            </p:nvSpPr>
            <p:spPr>
              <a:xfrm>
                <a:off x="6701087" y="1212375"/>
                <a:ext cx="1884600" cy="12324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defTabSz="609600"/>
              </a:p>
            </p:txBody>
          </p:sp>
          <p:sp>
            <p:nvSpPr>
              <p:cNvPr id="20" name="Google Shape;2281;p32"/>
              <p:cNvSpPr txBox="1"/>
              <p:nvPr/>
            </p:nvSpPr>
            <p:spPr>
              <a:xfrm>
                <a:off x="6690913" y="1658590"/>
                <a:ext cx="1919333" cy="34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defTabSz="609600"/>
                <a:r>
                  <a:rPr lang="zh-CN" altLang="en-US" sz="3600" b="1" dirty="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按進度表每週</a:t>
                </a:r>
                <a:endParaRPr lang="en-US" altLang="zh-CN" sz="36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  <a:p>
                <a:pPr defTabSz="609600"/>
                <a:r>
                  <a:rPr lang="zh-CN" altLang="en-US" sz="3600" b="1" dirty="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在家</a:t>
                </a:r>
                <a:r>
                  <a:rPr lang="zh-CN" altLang="en-US" sz="3600" b="1" dirty="0">
                    <a:solidFill>
                      <a:srgbClr val="FFFF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自主學習</a:t>
                </a:r>
                <a:endParaRPr lang="zh-TW" altLang="en-US" sz="3600" b="1" dirty="0">
                  <a:solidFill>
                    <a:srgbClr val="FFFF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</p:grpSp>
      <p:grpSp>
        <p:nvGrpSpPr>
          <p:cNvPr id="9" name="Google Shape;2283;p32"/>
          <p:cNvGrpSpPr/>
          <p:nvPr/>
        </p:nvGrpSpPr>
        <p:grpSpPr>
          <a:xfrm>
            <a:off x="558800" y="3486955"/>
            <a:ext cx="4387741" cy="1932929"/>
            <a:chOff x="520653" y="3310600"/>
            <a:chExt cx="3232421" cy="1232400"/>
          </a:xfrm>
        </p:grpSpPr>
        <p:sp>
          <p:nvSpPr>
            <p:cNvPr id="10" name="Google Shape;2284;p32"/>
            <p:cNvSpPr/>
            <p:nvPr/>
          </p:nvSpPr>
          <p:spPr>
            <a:xfrm>
              <a:off x="2853120" y="3476795"/>
              <a:ext cx="899954" cy="899996"/>
            </a:xfrm>
            <a:custGeom>
              <a:avLst/>
              <a:gdLst/>
              <a:ahLst/>
              <a:cxnLst/>
              <a:rect l="l" t="t" r="r" b="b"/>
              <a:pathLst>
                <a:path w="16727" h="16727" extrusionOk="0">
                  <a:moveTo>
                    <a:pt x="8368" y="1"/>
                  </a:moveTo>
                  <a:lnTo>
                    <a:pt x="7939" y="10"/>
                  </a:lnTo>
                  <a:lnTo>
                    <a:pt x="7091" y="90"/>
                  </a:lnTo>
                  <a:lnTo>
                    <a:pt x="6278" y="260"/>
                  </a:lnTo>
                  <a:lnTo>
                    <a:pt x="5492" y="501"/>
                  </a:lnTo>
                  <a:lnTo>
                    <a:pt x="4742" y="822"/>
                  </a:lnTo>
                  <a:lnTo>
                    <a:pt x="4028" y="1206"/>
                  </a:lnTo>
                  <a:lnTo>
                    <a:pt x="3358" y="1662"/>
                  </a:lnTo>
                  <a:lnTo>
                    <a:pt x="2742" y="2171"/>
                  </a:lnTo>
                  <a:lnTo>
                    <a:pt x="2170" y="2733"/>
                  </a:lnTo>
                  <a:lnTo>
                    <a:pt x="1661" y="3358"/>
                  </a:lnTo>
                  <a:lnTo>
                    <a:pt x="1215" y="4019"/>
                  </a:lnTo>
                  <a:lnTo>
                    <a:pt x="822" y="4734"/>
                  </a:lnTo>
                  <a:lnTo>
                    <a:pt x="509" y="5484"/>
                  </a:lnTo>
                  <a:lnTo>
                    <a:pt x="259" y="6270"/>
                  </a:lnTo>
                  <a:lnTo>
                    <a:pt x="99" y="7091"/>
                  </a:lnTo>
                  <a:lnTo>
                    <a:pt x="9" y="7931"/>
                  </a:lnTo>
                  <a:lnTo>
                    <a:pt x="0" y="8359"/>
                  </a:lnTo>
                  <a:lnTo>
                    <a:pt x="9" y="8797"/>
                  </a:lnTo>
                  <a:lnTo>
                    <a:pt x="99" y="9636"/>
                  </a:lnTo>
                  <a:lnTo>
                    <a:pt x="259" y="10458"/>
                  </a:lnTo>
                  <a:lnTo>
                    <a:pt x="509" y="11244"/>
                  </a:lnTo>
                  <a:lnTo>
                    <a:pt x="822" y="11994"/>
                  </a:lnTo>
                  <a:lnTo>
                    <a:pt x="1215" y="12699"/>
                  </a:lnTo>
                  <a:lnTo>
                    <a:pt x="1661" y="13369"/>
                  </a:lnTo>
                  <a:lnTo>
                    <a:pt x="2170" y="13985"/>
                  </a:lnTo>
                  <a:lnTo>
                    <a:pt x="2742" y="14557"/>
                  </a:lnTo>
                  <a:lnTo>
                    <a:pt x="3358" y="15066"/>
                  </a:lnTo>
                  <a:lnTo>
                    <a:pt x="4028" y="15521"/>
                  </a:lnTo>
                  <a:lnTo>
                    <a:pt x="4742" y="15905"/>
                  </a:lnTo>
                  <a:lnTo>
                    <a:pt x="5492" y="16218"/>
                  </a:lnTo>
                  <a:lnTo>
                    <a:pt x="6278" y="16468"/>
                  </a:lnTo>
                  <a:lnTo>
                    <a:pt x="7091" y="16628"/>
                  </a:lnTo>
                  <a:lnTo>
                    <a:pt x="7939" y="16718"/>
                  </a:lnTo>
                  <a:lnTo>
                    <a:pt x="8368" y="16727"/>
                  </a:lnTo>
                  <a:lnTo>
                    <a:pt x="8796" y="16718"/>
                  </a:lnTo>
                  <a:lnTo>
                    <a:pt x="9645" y="16628"/>
                  </a:lnTo>
                  <a:lnTo>
                    <a:pt x="10457" y="16468"/>
                  </a:lnTo>
                  <a:lnTo>
                    <a:pt x="11243" y="16218"/>
                  </a:lnTo>
                  <a:lnTo>
                    <a:pt x="11993" y="15905"/>
                  </a:lnTo>
                  <a:lnTo>
                    <a:pt x="12708" y="15521"/>
                  </a:lnTo>
                  <a:lnTo>
                    <a:pt x="13368" y="15066"/>
                  </a:lnTo>
                  <a:lnTo>
                    <a:pt x="13994" y="14557"/>
                  </a:lnTo>
                  <a:lnTo>
                    <a:pt x="14556" y="13985"/>
                  </a:lnTo>
                  <a:lnTo>
                    <a:pt x="15074" y="13369"/>
                  </a:lnTo>
                  <a:lnTo>
                    <a:pt x="15521" y="12699"/>
                  </a:lnTo>
                  <a:lnTo>
                    <a:pt x="15905" y="11994"/>
                  </a:lnTo>
                  <a:lnTo>
                    <a:pt x="16226" y="11244"/>
                  </a:lnTo>
                  <a:lnTo>
                    <a:pt x="16467" y="10458"/>
                  </a:lnTo>
                  <a:lnTo>
                    <a:pt x="16637" y="9636"/>
                  </a:lnTo>
                  <a:lnTo>
                    <a:pt x="16726" y="8797"/>
                  </a:lnTo>
                  <a:lnTo>
                    <a:pt x="16726" y="8359"/>
                  </a:lnTo>
                  <a:lnTo>
                    <a:pt x="16726" y="7931"/>
                  </a:lnTo>
                  <a:lnTo>
                    <a:pt x="16637" y="7091"/>
                  </a:lnTo>
                  <a:lnTo>
                    <a:pt x="16467" y="6270"/>
                  </a:lnTo>
                  <a:lnTo>
                    <a:pt x="16226" y="5484"/>
                  </a:lnTo>
                  <a:lnTo>
                    <a:pt x="15905" y="4734"/>
                  </a:lnTo>
                  <a:lnTo>
                    <a:pt x="15521" y="4019"/>
                  </a:lnTo>
                  <a:lnTo>
                    <a:pt x="15074" y="3358"/>
                  </a:lnTo>
                  <a:lnTo>
                    <a:pt x="14556" y="2733"/>
                  </a:lnTo>
                  <a:lnTo>
                    <a:pt x="13994" y="2171"/>
                  </a:lnTo>
                  <a:lnTo>
                    <a:pt x="13368" y="1662"/>
                  </a:lnTo>
                  <a:lnTo>
                    <a:pt x="12708" y="1206"/>
                  </a:lnTo>
                  <a:lnTo>
                    <a:pt x="11993" y="822"/>
                  </a:lnTo>
                  <a:lnTo>
                    <a:pt x="11243" y="501"/>
                  </a:lnTo>
                  <a:lnTo>
                    <a:pt x="10457" y="260"/>
                  </a:lnTo>
                  <a:lnTo>
                    <a:pt x="9645" y="90"/>
                  </a:lnTo>
                  <a:lnTo>
                    <a:pt x="8796" y="10"/>
                  </a:lnTo>
                  <a:lnTo>
                    <a:pt x="8368" y="1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algn="ctr" defTabSz="609600"/>
              <a:r>
                <a:rPr lang="zh-CN" altLang="en-US" sz="4800" b="1">
                  <a:solidFill>
                    <a:srgbClr val="F79646"/>
                  </a:solidFill>
                  <a:latin typeface="Fira Sans Extra Condensed"/>
                  <a:sym typeface="Fira Sans Extra Condensed"/>
                </a:rPr>
                <a:t>說</a:t>
              </a:r>
              <a:endParaRPr>
                <a:solidFill>
                  <a:srgbClr val="F79646"/>
                </a:solidFill>
              </a:endParaRPr>
            </a:p>
          </p:txBody>
        </p:sp>
        <p:grpSp>
          <p:nvGrpSpPr>
            <p:cNvPr id="11" name="Google Shape;2285;p32"/>
            <p:cNvGrpSpPr/>
            <p:nvPr/>
          </p:nvGrpSpPr>
          <p:grpSpPr>
            <a:xfrm>
              <a:off x="520653" y="3310600"/>
              <a:ext cx="2264956" cy="1232400"/>
              <a:chOff x="6701088" y="1212375"/>
              <a:chExt cx="1897425" cy="1232400"/>
            </a:xfrm>
          </p:grpSpPr>
          <p:sp>
            <p:nvSpPr>
              <p:cNvPr id="12" name="Google Shape;2286;p32"/>
              <p:cNvSpPr/>
              <p:nvPr/>
            </p:nvSpPr>
            <p:spPr>
              <a:xfrm>
                <a:off x="6701088" y="1212375"/>
                <a:ext cx="1884600" cy="12324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defTabSz="609600"/>
              </a:p>
            </p:txBody>
          </p:sp>
          <p:sp>
            <p:nvSpPr>
              <p:cNvPr id="14" name="Google Shape;2288;p32"/>
              <p:cNvSpPr txBox="1"/>
              <p:nvPr/>
            </p:nvSpPr>
            <p:spPr>
              <a:xfrm>
                <a:off x="6765513" y="1702411"/>
                <a:ext cx="1833000" cy="34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ctr" defTabSz="609600"/>
                <a:r>
                  <a:rPr lang="zh-CN" altLang="en-US" sz="4000" b="1" dirty="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課堂示範</a:t>
                </a:r>
                <a:endParaRPr lang="en-US" altLang="zh-CN" sz="40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  <a:p>
                <a:pPr algn="ctr" defTabSz="609600"/>
                <a:r>
                  <a:rPr lang="zh-CN" altLang="en-US" sz="4000" b="1" dirty="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重點點評</a:t>
                </a:r>
                <a:endParaRPr lang="en-US" altLang="zh-CN" sz="40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  <a:p>
                <a:pPr algn="ctr" defTabSz="609600"/>
                <a:r>
                  <a:rPr lang="zh-CN" altLang="en-US" sz="4000" b="1" dirty="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個人訓練</a:t>
                </a:r>
                <a:endParaRPr lang="en-US" altLang="zh-CN" sz="4000" b="1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688220" y="-479248"/>
            <a:ext cx="10654614" cy="6992090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685800"/>
            <a:ext cx="12220307" cy="4742601"/>
          </a:xfrm>
          <a:custGeom>
            <a:avLst/>
            <a:gdLst/>
            <a:ahLst/>
            <a:cxnLst/>
            <a:rect l="l" t="t" r="r" b="b"/>
            <a:pathLst>
              <a:path w="17847116" h="6917487">
                <a:moveTo>
                  <a:pt x="0" y="0"/>
                </a:moveTo>
                <a:lnTo>
                  <a:pt x="17847116" y="0"/>
                </a:lnTo>
                <a:lnTo>
                  <a:pt x="17847116" y="6917486"/>
                </a:lnTo>
                <a:lnTo>
                  <a:pt x="0" y="6917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 dirty="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4" name="Freeform 4"/>
          <p:cNvSpPr/>
          <p:nvPr/>
        </p:nvSpPr>
        <p:spPr>
          <a:xfrm rot="560457">
            <a:off x="11226568" y="-69803"/>
            <a:ext cx="855516" cy="1773089"/>
          </a:xfrm>
          <a:custGeom>
            <a:avLst/>
            <a:gdLst/>
            <a:ahLst/>
            <a:cxnLst/>
            <a:rect l="l" t="t" r="r" b="b"/>
            <a:pathLst>
              <a:path w="1283274" h="2659634">
                <a:moveTo>
                  <a:pt x="0" y="0"/>
                </a:moveTo>
                <a:lnTo>
                  <a:pt x="1283273" y="0"/>
                </a:lnTo>
                <a:lnTo>
                  <a:pt x="1283273" y="2659635"/>
                </a:lnTo>
                <a:lnTo>
                  <a:pt x="0" y="265963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9557015" y="4181229"/>
            <a:ext cx="4194623" cy="3235103"/>
          </a:xfrm>
          <a:custGeom>
            <a:avLst/>
            <a:gdLst/>
            <a:ahLst/>
            <a:cxnLst/>
            <a:rect l="l" t="t" r="r" b="b"/>
            <a:pathLst>
              <a:path w="6291934" h="4852654">
                <a:moveTo>
                  <a:pt x="6291933" y="0"/>
                </a:moveTo>
                <a:lnTo>
                  <a:pt x="0" y="0"/>
                </a:lnTo>
                <a:lnTo>
                  <a:pt x="0" y="4852654"/>
                </a:lnTo>
                <a:lnTo>
                  <a:pt x="6291933" y="4852654"/>
                </a:lnTo>
                <a:lnTo>
                  <a:pt x="6291933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405849" y="5092589"/>
            <a:ext cx="3191621" cy="2118439"/>
          </a:xfrm>
          <a:custGeom>
            <a:avLst/>
            <a:gdLst/>
            <a:ahLst/>
            <a:cxnLst/>
            <a:rect l="l" t="t" r="r" b="b"/>
            <a:pathLst>
              <a:path w="4787432" h="3177658">
                <a:moveTo>
                  <a:pt x="0" y="0"/>
                </a:moveTo>
                <a:lnTo>
                  <a:pt x="4787432" y="0"/>
                </a:lnTo>
                <a:lnTo>
                  <a:pt x="4787432" y="3177658"/>
                </a:lnTo>
                <a:lnTo>
                  <a:pt x="0" y="317765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2401" y="1930644"/>
            <a:ext cx="7568635" cy="17323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TW" altLang="en-US" sz="1200" dirty="0">
              <a:solidFill>
                <a:prstClr val="white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2692401" y="728015"/>
            <a:ext cx="7670235" cy="10152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8585"/>
              </a:lnSpc>
            </a:pPr>
            <a:r>
              <a:rPr lang="en-US" sz="6135" b="1" dirty="0" err="1">
                <a:solidFill>
                  <a:srgbClr val="00B0F0"/>
                </a:solidFill>
                <a:latin typeface="DFPYuanBold-B5" panose="020F0700000000000000" pitchFamily="34" charset="-120"/>
                <a:ea typeface="DFPYuanBold-B5" panose="020F0700000000000000" pitchFamily="34" charset="-120"/>
              </a:rPr>
              <a:t>校內老師加強培訓</a:t>
            </a:r>
            <a:endParaRPr lang="en-US" sz="6135" b="1" dirty="0">
              <a:solidFill>
                <a:srgbClr val="00B0F0"/>
              </a:solidFill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9" name="Freeform 4"/>
          <p:cNvSpPr/>
          <p:nvPr/>
        </p:nvSpPr>
        <p:spPr>
          <a:xfrm rot="-2331782">
            <a:off x="1613154" y="346844"/>
            <a:ext cx="1540684" cy="1637297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3" y="0"/>
                </a:lnTo>
                <a:lnTo>
                  <a:pt x="1542783" y="1572263"/>
                </a:lnTo>
                <a:lnTo>
                  <a:pt x="0" y="157226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關於GAPSK幼稚園普通話水平考試證書等級修定- GAPSK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85850" y="935539"/>
            <a:ext cx="7055279" cy="540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6" name="Google Shape;726;p28"/>
          <p:cNvSpPr txBox="1">
            <a:spLocks noGrp="1"/>
          </p:cNvSpPr>
          <p:nvPr>
            <p:ph type="ctrTitle"/>
          </p:nvPr>
        </p:nvSpPr>
        <p:spPr>
          <a:xfrm>
            <a:off x="2702436" y="172236"/>
            <a:ext cx="6835200" cy="97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zh-HK" altLang="en-US" b="1"/>
              <a:t>等級劃分</a:t>
            </a:r>
            <a:endParaRPr lang="zh-HK" altLang="en-US"/>
          </a:p>
        </p:txBody>
      </p:sp>
      <p:sp>
        <p:nvSpPr>
          <p:cNvPr id="2" name="書卷: 垂直 1"/>
          <p:cNvSpPr/>
          <p:nvPr/>
        </p:nvSpPr>
        <p:spPr>
          <a:xfrm>
            <a:off x="1347539" y="340595"/>
            <a:ext cx="6822769" cy="6162200"/>
          </a:xfrm>
          <a:prstGeom prst="verticalScroll">
            <a:avLst>
              <a:gd name="adj" fmla="val 6785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zh-HK" altLang="en-US">
              <a:solidFill>
                <a:prstClr val="white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graphicFrame>
        <p:nvGraphicFramePr>
          <p:cNvPr id="93" name="表格 14"/>
          <p:cNvGraphicFramePr>
            <a:graphicFrameLocks noGrp="1"/>
          </p:cNvGraphicFramePr>
          <p:nvPr/>
        </p:nvGraphicFramePr>
        <p:xfrm>
          <a:off x="2110541" y="812511"/>
          <a:ext cx="5382341" cy="52329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82726"/>
                <a:gridCol w="2099615"/>
              </a:tblGrid>
              <a:tr h="65188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2023</a:t>
                      </a:r>
                      <a:r>
                        <a:rPr lang="zh-CN" altLang="en-US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年</a:t>
                      </a:r>
                      <a:r>
                        <a:rPr lang="en-US" altLang="zh-CN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11</a:t>
                      </a:r>
                      <a:r>
                        <a:rPr lang="zh-CN" altLang="en-US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月各等級人數統計</a:t>
                      </a:r>
                      <a:endParaRPr lang="en-US" altLang="zh-CN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  <a:p>
                      <a:pPr algn="ctr"/>
                      <a:r>
                        <a:rPr lang="zh-CN" altLang="en-US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（救世軍田家炳學校）</a:t>
                      </a:r>
                      <a:endParaRPr lang="en-US" altLang="zh-CN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  <a:tc hMerge="1">
                  <a:tcPr/>
                </a:tc>
              </a:tr>
              <a:tr h="454915">
                <a:tc>
                  <a:txBody>
                    <a:bodyPr/>
                    <a:lstStyle/>
                    <a:p>
                      <a:r>
                        <a:rPr lang="en-US" altLang="zh-HK" sz="1800" dirty="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A1</a:t>
                      </a:r>
                      <a:r>
                        <a:rPr lang="zh-CN" altLang="en-US" sz="1800" dirty="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等級（卓越一級）</a:t>
                      </a:r>
                      <a:endParaRPr lang="zh-HK" altLang="en-US" sz="1800" dirty="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3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</a:tr>
              <a:tr h="454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altLang="zh-HK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A2</a:t>
                      </a:r>
                      <a:r>
                        <a:rPr lang="zh-CN" altLang="en-US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等級（卓越二級）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11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</a:tr>
              <a:tr h="454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altLang="zh-CN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B</a:t>
                      </a:r>
                      <a:r>
                        <a:rPr lang="en-US" altLang="zh-HK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1</a:t>
                      </a:r>
                      <a:r>
                        <a:rPr lang="zh-CN" altLang="en-US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等級（優良一級）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2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</a:tr>
              <a:tr h="454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altLang="zh-CN" sz="1800" dirty="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B2</a:t>
                      </a:r>
                      <a:r>
                        <a:rPr lang="zh-CN" altLang="en-US" sz="1800" dirty="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等級（優良二級）</a:t>
                      </a:r>
                      <a:endParaRPr lang="zh-HK" altLang="en-US" sz="1800" dirty="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5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</a:tr>
              <a:tr h="454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altLang="zh-CN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C</a:t>
                      </a:r>
                      <a:r>
                        <a:rPr lang="en-US" altLang="zh-HK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1</a:t>
                      </a:r>
                      <a:r>
                        <a:rPr lang="zh-CN" altLang="en-US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等級（熟練一級）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1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</a:tr>
              <a:tr h="454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altLang="zh-CN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C2</a:t>
                      </a:r>
                      <a:r>
                        <a:rPr lang="zh-CN" altLang="en-US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等級（熟練一級）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0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</a:tr>
              <a:tr h="4868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altLang="zh-CN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D1</a:t>
                      </a:r>
                      <a:r>
                        <a:rPr lang="zh-CN" altLang="en-US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等級（基準一級）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0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</a:tr>
              <a:tr h="454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altLang="zh-CN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D2</a:t>
                      </a:r>
                      <a:r>
                        <a:rPr lang="zh-CN" altLang="en-US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等級（基準二級）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0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</a:tr>
              <a:tr h="454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altLang="zh-CN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F</a:t>
                      </a:r>
                      <a:r>
                        <a:rPr lang="zh-CN" altLang="en-US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等級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0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</a:tr>
              <a:tr h="4549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zh-CN" altLang="en-US" sz="180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總計</a:t>
                      </a:r>
                      <a:endParaRPr lang="zh-HK" altLang="en-US" sz="180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z="1800" dirty="0">
                          <a:latin typeface="DFPYuanBold-B5" panose="020F0700000000000000" pitchFamily="34" charset="-120"/>
                          <a:ea typeface="DFPYuanBold-B5" panose="020F0700000000000000" pitchFamily="34" charset="-120"/>
                        </a:rPr>
                        <a:t>22</a:t>
                      </a:r>
                      <a:endParaRPr lang="zh-HK" altLang="en-US" sz="1800" dirty="0">
                        <a:latin typeface="DFPYuanBold-B5" panose="020F0700000000000000" pitchFamily="34" charset="-120"/>
                        <a:ea typeface="DFPYuanBold-B5" panose="020F0700000000000000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矩形: 圓角 5"/>
          <p:cNvSpPr/>
          <p:nvPr/>
        </p:nvSpPr>
        <p:spPr>
          <a:xfrm>
            <a:off x="1979973" y="1489854"/>
            <a:ext cx="5643475" cy="7923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994400" y="1464096"/>
            <a:ext cx="1355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sz="4400" dirty="0">
                <a:solidFill>
                  <a:prstClr val="black"/>
                </a:solidFill>
                <a:highlight>
                  <a:srgbClr val="FFFF00"/>
                </a:highlight>
                <a:latin typeface="DFPYuanBold-B5" panose="020F0700000000000000" pitchFamily="34" charset="-120"/>
                <a:ea typeface="DFPYuanBold-B5" panose="020F0700000000000000" pitchFamily="34" charset="-120"/>
              </a:rPr>
              <a:t>14</a:t>
            </a:r>
            <a:r>
              <a:rPr lang="zh-CN" altLang="en-US" sz="4400" dirty="0">
                <a:solidFill>
                  <a:prstClr val="black"/>
                </a:solidFill>
                <a:highlight>
                  <a:srgbClr val="FFFF00"/>
                </a:highlight>
                <a:latin typeface="DFPYuanBold-B5" panose="020F0700000000000000" pitchFamily="34" charset="-120"/>
                <a:ea typeface="DFPYuanBold-B5" panose="020F0700000000000000" pitchFamily="34" charset="-120"/>
              </a:rPr>
              <a:t>人</a:t>
            </a:r>
            <a:endParaRPr lang="en-US" sz="4400" dirty="0">
              <a:solidFill>
                <a:prstClr val="black"/>
              </a:solidFill>
              <a:highlight>
                <a:srgbClr val="FFFF00"/>
              </a:highlight>
              <a:latin typeface="DFPYuanBold-B5" panose="020F0700000000000000" pitchFamily="34" charset="-120"/>
              <a:ea typeface="DFPYuanBold-B5" panose="020F0700000000000000" pitchFamily="34" charset="-120"/>
            </a:endParaRPr>
          </a:p>
        </p:txBody>
      </p:sp>
      <p:sp>
        <p:nvSpPr>
          <p:cNvPr id="4" name="Freeform 8"/>
          <p:cNvSpPr/>
          <p:nvPr/>
        </p:nvSpPr>
        <p:spPr>
          <a:xfrm rot="202527">
            <a:off x="9863325" y="4508736"/>
            <a:ext cx="2241512" cy="1830060"/>
          </a:xfrm>
          <a:custGeom>
            <a:avLst/>
            <a:gdLst/>
            <a:ahLst/>
            <a:cxnLst/>
            <a:rect l="l" t="t" r="r" b="b"/>
            <a:pathLst>
              <a:path w="3926838" h="3017120">
                <a:moveTo>
                  <a:pt x="0" y="0"/>
                </a:moveTo>
                <a:lnTo>
                  <a:pt x="3926838" y="0"/>
                </a:lnTo>
                <a:lnTo>
                  <a:pt x="3926838" y="3017120"/>
                </a:lnTo>
                <a:lnTo>
                  <a:pt x="0" y="301712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5" name="Freeform 4"/>
          <p:cNvSpPr/>
          <p:nvPr/>
        </p:nvSpPr>
        <p:spPr>
          <a:xfrm rot="-2331782">
            <a:off x="7095208" y="984001"/>
            <a:ext cx="1028522" cy="1048175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3" y="0"/>
                </a:lnTo>
                <a:lnTo>
                  <a:pt x="1542783" y="1572263"/>
                </a:lnTo>
                <a:lnTo>
                  <a:pt x="0" y="15722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TW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449771" y="3244318"/>
            <a:ext cx="4118500" cy="127220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 defTabSz="609600"/>
            <a:r>
              <a:rPr lang="zh-CN" altLang="en-US" sz="7665" b="1" spc="-3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GMaruGothic-Lt" panose="020F0300010101010101" pitchFamily="50" charset="-128"/>
                <a:ea typeface="DFGMaruGothic-Lt" panose="020F0300010101010101" pitchFamily="50" charset="-128"/>
                <a:cs typeface="Source Sans Pro Light"/>
              </a:rPr>
              <a:t>屢獲佳績</a:t>
            </a:r>
            <a:endParaRPr lang="zh-TW" altLang="en-US" sz="7665" b="1" spc="-3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GMaruGothic-Lt" panose="020F0300010101010101" pitchFamily="50" charset="-128"/>
              <a:ea typeface="DFGMaruGothic-Lt" panose="020F0300010101010101" pitchFamily="50" charset="-128"/>
              <a:cs typeface="Source Sans Pr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5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矩形 2"/>
          <p:cNvSpPr>
            <a:spLocks noChangeArrowheads="1"/>
          </p:cNvSpPr>
          <p:nvPr/>
        </p:nvSpPr>
        <p:spPr bwMode="auto">
          <a:xfrm>
            <a:off x="163551" y="116671"/>
            <a:ext cx="10640754" cy="797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校本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STEAM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課程</a:t>
            </a:r>
            <a:endParaRPr kumimoji="0" lang="en-US" altLang="zh-HK" sz="4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33155" name="Picture 8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 bwMode="auto">
          <a:xfrm>
            <a:off x="1138499" y="310440"/>
            <a:ext cx="8994250" cy="64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34222" y="93418"/>
            <a:ext cx="7430803" cy="1574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低年級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STEAM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活動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HK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文具小幫手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2" name="圖片 1" descr="一張含有 文字, 杯子, 桌, 咖啡 的圖片&#10;&#10;自動產生的描述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516232" y="1834922"/>
            <a:ext cx="5421110" cy="4065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 descr="一張含有 文字, 桌, 室內 的圖片&#10;&#10;自動產生的描述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488393" y="1834922"/>
            <a:ext cx="5421110" cy="4065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34222" y="93418"/>
            <a:ext cx="7430803" cy="1574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低年級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STEAM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活動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家居設計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2" name="內容版面配置區 6" descr="一張含有 個人, 室內, 小男孩, 綠色 的圖片&#10;&#10;自動產生的描述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3005312" y="2194748"/>
            <a:ext cx="2830519" cy="3771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 descr="一張含有 室內, 布偶 的圖片&#10;&#10;自動產生的描述"/>
          <p:cNvPicPr/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 rot="5400000">
            <a:off x="8487104" y="2666155"/>
            <a:ext cx="3771253" cy="2828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一張含有 個人, 綠色, 小男孩 的圖片&#10;&#10;自動產生的描述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951382" y="2194750"/>
            <a:ext cx="2828440" cy="3771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一張含有 個人, 室內, 網球, 甜點 的圖片&#10;&#10;自動產生的描述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98735" y="2194749"/>
            <a:ext cx="2828439" cy="3771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內容版面配置區 2"/>
          <p:cNvSpPr txBox="1"/>
          <p:nvPr/>
        </p:nvSpPr>
        <p:spPr>
          <a:xfrm>
            <a:off x="757006" y="2063135"/>
            <a:ext cx="1947457" cy="9011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prstTxWarp prst="textArchUp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>
                  <a:glow rad="101600">
                    <a:srgbClr val="FFFF66">
                      <a:alpha val="60000"/>
                    </a:srgbClr>
                  </a:glo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湯渣隔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10000"/>
                </a:srgbClr>
              </a:solidFill>
              <a:effectLst>
                <a:glow rad="101600">
                  <a:srgbClr val="FFFF66">
                    <a:alpha val="60000"/>
                  </a:srgbClr>
                </a:glo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內容版面配置區 2"/>
          <p:cNvSpPr txBox="1"/>
          <p:nvPr/>
        </p:nvSpPr>
        <p:spPr>
          <a:xfrm rot="21078287">
            <a:off x="3167252" y="1906984"/>
            <a:ext cx="3209720" cy="68377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prstTxWarp prst="textArchUp">
              <a:avLst>
                <a:gd name="adj" fmla="val 10354159"/>
              </a:avLst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>
                  <a:glow rad="101600">
                    <a:srgbClr val="FFFF66">
                      <a:alpha val="60000"/>
                    </a:srgbClr>
                  </a:glo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鴨嘴洗碗手套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10000"/>
                </a:srgbClr>
              </a:solidFill>
              <a:effectLst>
                <a:glow rad="101600">
                  <a:srgbClr val="FFFF66">
                    <a:alpha val="60000"/>
                  </a:srgbClr>
                </a:glo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內容版面配置區 2"/>
          <p:cNvSpPr txBox="1"/>
          <p:nvPr/>
        </p:nvSpPr>
        <p:spPr>
          <a:xfrm>
            <a:off x="9563889" y="1906983"/>
            <a:ext cx="2193799" cy="68377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prstTxWarp prst="textArchUp">
              <a:avLst>
                <a:gd name="adj" fmla="val 10238092"/>
              </a:avLst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>
                  <a:glow rad="101600">
                    <a:srgbClr val="FFFF66">
                      <a:alpha val="60000"/>
                    </a:srgbClr>
                  </a:glo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襪子衣架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10000"/>
                </a:srgbClr>
              </a:solidFill>
              <a:effectLst>
                <a:glow rad="101600">
                  <a:srgbClr val="FFFF66">
                    <a:alpha val="60000"/>
                  </a:srgbClr>
                </a:glo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內容版面配置區 2"/>
          <p:cNvSpPr txBox="1"/>
          <p:nvPr/>
        </p:nvSpPr>
        <p:spPr>
          <a:xfrm>
            <a:off x="6890151" y="1829912"/>
            <a:ext cx="2193799" cy="68377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prstTxWarp prst="textArchUp">
              <a:avLst>
                <a:gd name="adj" fmla="val 11218283"/>
              </a:avLst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10000"/>
                  </a:srgbClr>
                </a:solidFill>
                <a:effectLst>
                  <a:glow rad="101600">
                    <a:srgbClr val="FFFF66">
                      <a:alpha val="60000"/>
                    </a:srgbClr>
                  </a:glo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筆刨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10000"/>
                </a:srgbClr>
              </a:solidFill>
              <a:effectLst>
                <a:glow rad="101600">
                  <a:srgbClr val="FFFF66">
                    <a:alpha val="60000"/>
                  </a:srgbClr>
                </a:glo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01934" y="159349"/>
            <a:ext cx="9144000" cy="10021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自製小遊艇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1318160" y="1522811"/>
            <a:ext cx="9527774" cy="48831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 noGrp="1" noRot="1" noChangeAspect="1" noMove="1" noResize="1" noUngrp="1"/>
          </p:cNvGrpSpPr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52114" y="4557875"/>
            <a:ext cx="5473886" cy="150706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dirty="0">
                <a:latin typeface="+mj-lt"/>
                <a:ea typeface="+mj-ea"/>
              </a:rPr>
              <a:t>  周一至周四</a:t>
            </a:r>
            <a:br>
              <a:rPr lang="en-US" altLang="zh-TW" dirty="0">
                <a:latin typeface="+mj-lt"/>
                <a:ea typeface="+mj-ea"/>
              </a:rPr>
            </a:br>
            <a:r>
              <a:rPr lang="zh-TW" altLang="en-US" b="1" dirty="0">
                <a:latin typeface="+mj-lt"/>
                <a:ea typeface="+mj-ea"/>
              </a:rPr>
              <a:t>「</a:t>
            </a:r>
            <a:r>
              <a:rPr lang="en-US" altLang="zh-TW" b="1" dirty="0">
                <a:latin typeface="+mj-lt"/>
                <a:ea typeface="+mj-ea"/>
              </a:rPr>
              <a:t>STEAM+ TIME</a:t>
            </a:r>
            <a:r>
              <a:rPr lang="zh-TW" altLang="en-US" b="1" dirty="0">
                <a:latin typeface="+mj-lt"/>
                <a:ea typeface="+mj-ea"/>
              </a:rPr>
              <a:t>」</a:t>
            </a:r>
            <a:br>
              <a:rPr lang="en-US" altLang="zh-HK" dirty="0">
                <a:latin typeface="+mj-lt"/>
                <a:ea typeface="+mj-ea"/>
              </a:rPr>
            </a:br>
            <a:br>
              <a:rPr lang="en-US" altLang="zh-TW" dirty="0">
                <a:latin typeface="+mj-lt"/>
                <a:ea typeface="+mj-ea"/>
              </a:rPr>
            </a:br>
            <a:endParaRPr lang="en-US" altLang="zh-HK" dirty="0">
              <a:latin typeface="+mj-lt"/>
              <a:ea typeface="+mj-ea"/>
            </a:endParaRPr>
          </a:p>
        </p:txBody>
      </p:sp>
      <p:sp>
        <p:nvSpPr>
          <p:cNvPr id="31" name="Snip Diagonal Corner 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4000" y="620722"/>
            <a:ext cx="5101637" cy="5266944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7" name="圖片 16" descr="一張含有 文字 的圖片&#10;&#10;自動產生的描述"/>
          <p:cNvPicPr>
            <a:picLocks noChangeAspect="1"/>
          </p:cNvPicPr>
          <p:nvPr/>
        </p:nvPicPr>
        <p:blipFill rotWithShape="1">
          <a:blip r:embed="rId1"/>
          <a:srcRect b="-5"/>
          <a:stretch>
            <a:fillRect/>
          </a:stretch>
        </p:blipFill>
        <p:spPr>
          <a:xfrm>
            <a:off x="699044" y="706780"/>
            <a:ext cx="2451017" cy="2665381"/>
          </a:xfrm>
          <a:custGeom>
            <a:avLst/>
            <a:gdLst/>
            <a:ahLst/>
            <a:cxnLst/>
            <a:rect l="l" t="t" r="r" b="b"/>
            <a:pathLst>
              <a:path w="2338016" h="2562724">
                <a:moveTo>
                  <a:pt x="478762" y="0"/>
                </a:moveTo>
                <a:lnTo>
                  <a:pt x="2338016" y="0"/>
                </a:lnTo>
                <a:lnTo>
                  <a:pt x="2338016" y="2562724"/>
                </a:lnTo>
                <a:lnTo>
                  <a:pt x="0" y="2562724"/>
                </a:lnTo>
                <a:lnTo>
                  <a:pt x="0" y="478762"/>
                </a:lnTo>
                <a:close/>
              </a:path>
            </a:pathLst>
          </a:custGeom>
        </p:spPr>
      </p:pic>
      <p:pic>
        <p:nvPicPr>
          <p:cNvPr id="11" name="圖片版面配置區 10" descr="一張含有 文字, 個人, 標誌, 擺姿勢 的圖片&#10;&#10;自動產生的描述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3215105" y="719494"/>
            <a:ext cx="2451263" cy="2702030"/>
          </a:xfrm>
          <a:prstGeom prst="rect">
            <a:avLst/>
          </a:prstGeom>
        </p:spPr>
      </p:pic>
      <p:pic>
        <p:nvPicPr>
          <p:cNvPr id="14" name="圖片 13" descr="一張含有 室外, 地面, 個人, 運動 的圖片&#10;&#10;自動產生的描述"/>
          <p:cNvPicPr>
            <a:picLocks noChangeAspect="1"/>
          </p:cNvPicPr>
          <p:nvPr/>
        </p:nvPicPr>
        <p:blipFill rotWithShape="1">
          <a:blip r:embed="rId3"/>
          <a:srcRect b="-2"/>
          <a:stretch>
            <a:fillRect/>
          </a:stretch>
        </p:blipFill>
        <p:spPr>
          <a:xfrm>
            <a:off x="699044" y="3429000"/>
            <a:ext cx="4896825" cy="2339535"/>
          </a:xfrm>
          <a:custGeom>
            <a:avLst/>
            <a:gdLst/>
            <a:ahLst/>
            <a:cxnLst/>
            <a:rect l="l" t="t" r="r" b="b"/>
            <a:pathLst>
              <a:path w="4809744" h="2246151">
                <a:moveTo>
                  <a:pt x="0" y="0"/>
                </a:moveTo>
                <a:lnTo>
                  <a:pt x="4809744" y="0"/>
                </a:lnTo>
                <a:lnTo>
                  <a:pt x="4809744" y="1767389"/>
                </a:lnTo>
                <a:lnTo>
                  <a:pt x="4330982" y="2246151"/>
                </a:lnTo>
                <a:lnTo>
                  <a:pt x="0" y="2246151"/>
                </a:lnTo>
                <a:close/>
              </a:path>
            </a:pathLst>
          </a:custGeom>
        </p:spPr>
      </p:pic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>
          <a:xfrm>
            <a:off x="11187287" y="4283985"/>
            <a:ext cx="192024" cy="1033272"/>
          </a:xfr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800" b="0" i="0" u="none" strike="noStrike" kern="1200" cap="none" spc="0" normalizeH="0" baseline="0" noProof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善用學校所建立的網絡外間機構</a:t>
            </a:r>
            <a:r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/</a:t>
            </a:r>
            <a:r>
              <a:rPr kumimoji="0" lang="zh-TW" altLang="en-US" sz="800" b="0" i="0" u="none" strike="noStrike" kern="1200" cap="none" spc="0" normalizeH="0" baseline="0" noProof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專家</a:t>
            </a:r>
            <a:r>
              <a:rPr kumimoji="0" lang="en-US" altLang="zh-TW" sz="800" b="0" i="0" u="none" strike="noStrike" kern="1200" cap="none" spc="0" normalizeH="0" baseline="0" noProof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/</a:t>
            </a:r>
            <a:r>
              <a:rPr kumimoji="0" lang="zh-TW" altLang="en-US" sz="800" b="0" i="0" u="none" strike="noStrike" kern="1200" cap="none" spc="0" normalizeH="0" baseline="0" noProof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家長等</a:t>
            </a:r>
            <a:endParaRPr kumimoji="0" lang="zh-HK" altLang="en-US" sz="800" b="0" i="0" u="none" strike="noStrike" kern="1200" cap="none" spc="0" normalizeH="0" baseline="0" noProof="0">
              <a:ln>
                <a:noFill/>
              </a:ln>
              <a:solidFill>
                <a:srgbClr val="36393B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grpSp>
        <p:nvGrpSpPr>
          <p:cNvPr id="33" name="Group 32"/>
          <p:cNvGrpSpPr>
            <a:grpSpLocks noGrp="1" noRot="1" noChangeAspect="1" noMove="1" noResize="1" noUngrp="1"/>
          </p:cNvGrpSpPr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文字版面配置區 2"/>
          <p:cNvGraphicFramePr/>
          <p:nvPr/>
        </p:nvGraphicFramePr>
        <p:xfrm>
          <a:off x="7442808" y="62219"/>
          <a:ext cx="5852625" cy="3945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圖片 3" descr="一張含有 戶外, 人員, 腳踏車, 男孩 的圖片&#10;&#10;自動產生的描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307" y="3683001"/>
            <a:ext cx="2208175" cy="2944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4418" y="1464276"/>
            <a:ext cx="2841823" cy="212998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2774" y="3523904"/>
            <a:ext cx="4245914" cy="308429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835032" y="287915"/>
            <a:ext cx="4226588" cy="281772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863887" y="2879970"/>
            <a:ext cx="4464226" cy="275426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83696" y="-8373"/>
            <a:ext cx="4087586" cy="288834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1986" y="-71910"/>
            <a:ext cx="2875503" cy="1670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 Black" panose="020B0A04020102090204" pitchFamily="34" charset="0"/>
                <a:ea typeface="+mn-ea"/>
                <a:cs typeface="+mn-cs"/>
              </a:rPr>
              <a:t>高年級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 Black" panose="020B0A0402010209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 Black" panose="020B0A04020102090204" pitchFamily="34" charset="0"/>
                <a:ea typeface="+mn-ea"/>
                <a:cs typeface="+mn-cs"/>
              </a:rPr>
              <a:t>小船負重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 Black" panose="020B0A0402010209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2201131" y="285536"/>
            <a:ext cx="8572921" cy="775845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TW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多元化常識科活動</a:t>
            </a:r>
            <a:endParaRPr kumimoji="0" lang="en-US" altLang="zh-TW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59508" y="1102916"/>
            <a:ext cx="8010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/>
                <a:ea typeface="DFKai-SB" panose="03000509000000000000" pitchFamily="65" charset="-120"/>
                <a:cs typeface="Times New Roman" panose="02020603050405020304" pitchFamily="18" charset="0"/>
              </a:rPr>
              <a:t>無動力軌道車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DFKai-SB" panose="03000509000000000000" pitchFamily="65" charset="-120"/>
                <a:ea typeface="+mn-ea"/>
                <a:cs typeface="Times New Roman" panose="02020603050405020304" pitchFamily="18" charset="0"/>
              </a:rPr>
              <a:t>(Derby Car)</a:t>
            </a: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/>
                <a:ea typeface="DFKai-SB" panose="03000509000000000000" pitchFamily="65" charset="-120"/>
                <a:cs typeface="Times New Roman" panose="02020603050405020304" pitchFamily="18" charset="0"/>
              </a:rPr>
              <a:t>競賽學校體驗日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圖片 13" descr="一張含有 個人, 室內, 小男孩 的圖片&#10;&#10;自動產生的描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307" y="1770761"/>
            <a:ext cx="3384915" cy="225661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56307" y="4188230"/>
            <a:ext cx="3384915" cy="24303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609015" y="66502"/>
            <a:ext cx="3426678" cy="482036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612354" y="1798196"/>
            <a:ext cx="4832485" cy="482036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46457" y="165803"/>
            <a:ext cx="3183782" cy="212252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52" name="六邊形 51"/>
          <p:cNvSpPr/>
          <p:nvPr/>
        </p:nvSpPr>
        <p:spPr>
          <a:xfrm>
            <a:off x="143062" y="5162268"/>
            <a:ext cx="988717" cy="925849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4" name="三角形 53"/>
          <p:cNvSpPr/>
          <p:nvPr/>
        </p:nvSpPr>
        <p:spPr>
          <a:xfrm>
            <a:off x="646134" y="5960206"/>
            <a:ext cx="746741" cy="699259"/>
          </a:xfrm>
          <a:prstGeom prst="triangl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6" name="橢圓 55"/>
          <p:cNvSpPr/>
          <p:nvPr/>
        </p:nvSpPr>
        <p:spPr>
          <a:xfrm>
            <a:off x="628587" y="4768830"/>
            <a:ext cx="581328" cy="631462"/>
          </a:xfrm>
          <a:prstGeom prst="ellipse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4" name="圖片 3" descr="一張含有 文字, 地板, 個人, 室內 的圖片&#10;&#10;自動產生的描述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2425" y="327951"/>
            <a:ext cx="5309637" cy="3753054"/>
          </a:xfrm>
          <a:prstGeom prst="rect">
            <a:avLst/>
          </a:prstGeom>
        </p:spPr>
      </p:pic>
      <p:pic>
        <p:nvPicPr>
          <p:cNvPr id="6" name="圖片 5" descr="一張含有 文字, 電腦 的圖片&#10;&#10;自動產生的描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32" y="4342465"/>
            <a:ext cx="3596138" cy="2397425"/>
          </a:xfrm>
          <a:prstGeom prst="rect">
            <a:avLst/>
          </a:prstGeom>
        </p:spPr>
      </p:pic>
      <p:pic>
        <p:nvPicPr>
          <p:cNvPr id="8" name="圖片 7" descr="一張含有 文字, 個人, 室內, 辦公室 的圖片&#10;&#10;自動產生的描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194" y="2601908"/>
            <a:ext cx="3043168" cy="4057558"/>
          </a:xfrm>
          <a:prstGeom prst="rect">
            <a:avLst/>
          </a:prstGeom>
        </p:spPr>
      </p:pic>
      <p:pic>
        <p:nvPicPr>
          <p:cNvPr id="10" name="圖片 9" descr="一張含有 文字, 膝上型電腦, 個人, 電腦 的圖片&#10;&#10;自動產生的描述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340050" y="3804150"/>
            <a:ext cx="3361364" cy="2560822"/>
          </a:xfrm>
          <a:prstGeom prst="rect">
            <a:avLst/>
          </a:prstGeom>
        </p:spPr>
      </p:pic>
      <p:pic>
        <p:nvPicPr>
          <p:cNvPr id="12" name="圖片 11" descr="一張含有 個人 的圖片&#10;&#10;自動產生的描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842" y="1510870"/>
            <a:ext cx="3183781" cy="212252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5438090" y="327951"/>
            <a:ext cx="3352339" cy="830997"/>
          </a:xfrm>
          <a:prstGeom prst="rect">
            <a:avLst/>
          </a:prstGeom>
          <a:solidFill>
            <a:srgbClr val="FDFFA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HK" sz="2400" b="1" i="0" u="none" strike="noStrike" kern="1200" cap="none" spc="0" normalizeH="0" baseline="0" noProof="0" dirty="0">
                <a:ln>
                  <a:noFill/>
                </a:ln>
                <a:solidFill>
                  <a:srgbClr val="13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STEAM &amp; CODING</a:t>
            </a:r>
            <a:endParaRPr kumimoji="0" lang="en-US" altLang="zh-HK" sz="2400" b="1" i="0" u="none" strike="noStrike" kern="1200" cap="none" spc="0" normalizeH="0" baseline="0" noProof="0" dirty="0">
              <a:ln>
                <a:noFill/>
              </a:ln>
              <a:solidFill>
                <a:srgbClr val="13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運算思維的學習與應用</a:t>
            </a:r>
            <a:endParaRPr kumimoji="0" lang="zh-HK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13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785272" y="2079130"/>
            <a:ext cx="652259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rPr>
              <a:t>由環境及自然保育基金主辦</a:t>
            </a:r>
            <a:endParaRPr kumimoji="0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DFYuanMXBold-B5" panose="020F0809000000000000" pitchFamily="49" charset="-120"/>
              <a:ea typeface="DFYuanMXBold-B5" panose="020F0809000000000000" pitchFamily="49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rPr>
              <a:t>招募學生成為青少年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rPr>
              <a:t>STEM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rPr>
              <a:t>環保大使，在校內推廣環保知識</a:t>
            </a:r>
            <a:endParaRPr kumimoji="0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DFYuanMXBold-B5" panose="020F0809000000000000" pitchFamily="49" charset="-120"/>
              <a:ea typeface="DFYuanMXBold-B5" panose="020F0809000000000000" pitchFamily="49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rPr>
              <a:t>於校內添置太陽能智能種植機</a:t>
            </a:r>
            <a:endParaRPr kumimoji="0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DFYuanMXBold-B5" panose="020F0809000000000000" pitchFamily="49" charset="-120"/>
              <a:ea typeface="DFYuanMXBold-B5" panose="020F0809000000000000" pitchFamily="49" charset="-12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rPr>
              <a:t>外出參與環保工作坊</a:t>
            </a:r>
            <a:endParaRPr kumimoji="0" lang="zh-TW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DFYuanMXBold-B5" panose="020F0809000000000000" pitchFamily="49" charset="-120"/>
              <a:ea typeface="DFYuanMXBold-B5" panose="020F0809000000000000" pitchFamily="49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509893" y="1450598"/>
            <a:ext cx="707334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Calibri Light" panose="020F0302020204030204"/>
              </a:rPr>
              <a:t>碳中和 X 工程師環保育成計劃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YuanMXBold-B5" panose="020F0809000000000000" pitchFamily="49" charset="-120"/>
              <a:ea typeface="DFYuanMXBold-B5" panose="020F0809000000000000" pitchFamily="49" charset="-120"/>
              <a:cs typeface="Calibri Light" panose="020F0302020204030204"/>
            </a:endParaRPr>
          </a:p>
        </p:txBody>
      </p:sp>
      <p:pic>
        <p:nvPicPr>
          <p:cNvPr id="6" name="圖片 5" descr="一張含有 服裝, 人員, 戶外, 植物 的圖片&#10;&#10;自動產生的描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4823789" cy="3617842"/>
          </a:xfrm>
          <a:prstGeom prst="rect">
            <a:avLst/>
          </a:prstGeom>
        </p:spPr>
      </p:pic>
      <p:pic>
        <p:nvPicPr>
          <p:cNvPr id="7" name="圖片 6" descr="一張含有 植物, 建築, 文字, 戶外 的圖片&#10;&#10;自動產生的描述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651074" y="3977532"/>
            <a:ext cx="2095837" cy="2859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一張含有 人員, 服裝, 人的臉孔, 植物 的圖片&#10;&#10;自動產生的描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31" y="3617842"/>
            <a:ext cx="2430118" cy="3240157"/>
          </a:xfrm>
          <a:prstGeom prst="rect">
            <a:avLst/>
          </a:prstGeom>
        </p:spPr>
      </p:pic>
      <p:pic>
        <p:nvPicPr>
          <p:cNvPr id="4" name="圖片 3" descr="一張含有 人員, 服裝, 建築, 足部穿著 的圖片&#10;&#10;自動產生的描述"/>
          <p:cNvPicPr>
            <a:picLocks noChangeAspect="1"/>
          </p:cNvPicPr>
          <p:nvPr/>
        </p:nvPicPr>
        <p:blipFill rotWithShape="1">
          <a:blip r:embed="rId4"/>
          <a:srcRect b="-2"/>
          <a:stretch>
            <a:fillRect/>
          </a:stretch>
        </p:blipFill>
        <p:spPr>
          <a:xfrm>
            <a:off x="0" y="3617843"/>
            <a:ext cx="2367222" cy="3240157"/>
          </a:xfrm>
          <a:prstGeom prst="rect">
            <a:avLst/>
          </a:prstGeom>
        </p:spPr>
      </p:pic>
      <p:grpSp>
        <p:nvGrpSpPr>
          <p:cNvPr id="943" name="Google Shape;943;p39"/>
          <p:cNvGrpSpPr/>
          <p:nvPr/>
        </p:nvGrpSpPr>
        <p:grpSpPr>
          <a:xfrm>
            <a:off x="4172769" y="255267"/>
            <a:ext cx="7617711" cy="1032749"/>
            <a:chOff x="7728915" y="2370420"/>
            <a:chExt cx="1034472" cy="222546"/>
          </a:xfrm>
        </p:grpSpPr>
        <p:sp>
          <p:nvSpPr>
            <p:cNvPr id="944" name="Google Shape;944;p39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6347204" y="254688"/>
            <a:ext cx="35702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校外協作計劃</a:t>
            </a:r>
            <a:endParaRPr kumimoji="0" lang="en-US" sz="44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9"/>
          <p:cNvGrpSpPr/>
          <p:nvPr/>
        </p:nvGrpSpPr>
        <p:grpSpPr>
          <a:xfrm>
            <a:off x="2287144" y="233343"/>
            <a:ext cx="7617711" cy="1032749"/>
            <a:chOff x="7728915" y="2370420"/>
            <a:chExt cx="1034472" cy="222546"/>
          </a:xfrm>
        </p:grpSpPr>
        <p:sp>
          <p:nvSpPr>
            <p:cNvPr id="944" name="Google Shape;944;p39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0" name="Google Shape;950;p39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873082" y="255267"/>
            <a:ext cx="26468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尖子成就</a:t>
            </a:r>
            <a:endParaRPr kumimoji="0" lang="en-US" sz="48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9390" y="1594625"/>
            <a:ext cx="2801165" cy="245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75" y="4047097"/>
            <a:ext cx="6172023" cy="30248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547" y="4152247"/>
            <a:ext cx="5297134" cy="2665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76" y="1594625"/>
            <a:ext cx="6172023" cy="24923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3467" y="1594625"/>
            <a:ext cx="2338213" cy="245247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一張含有 文字, 個人 的圖片&#10;&#10;自動產生的描述"/>
          <p:cNvPicPr>
            <a:picLocks noChangeAspect="1"/>
          </p:cNvPicPr>
          <p:nvPr/>
        </p:nvPicPr>
        <p:blipFill rotWithShape="1">
          <a:blip r:embed="rId1"/>
          <a:srcRect r="-391"/>
          <a:stretch>
            <a:fillRect/>
          </a:stretch>
        </p:blipFill>
        <p:spPr>
          <a:xfrm>
            <a:off x="5897220" y="386590"/>
            <a:ext cx="6233096" cy="3353836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23" name="圖片 22" descr="一張含有 個人, 室內, 小男孩, 年輕 的圖片&#10;&#10;自動產生的描述"/>
          <p:cNvPicPr>
            <a:picLocks noChangeAspect="1"/>
          </p:cNvPicPr>
          <p:nvPr/>
        </p:nvPicPr>
        <p:blipFill rotWithShape="1">
          <a:blip r:embed="rId2"/>
          <a:srcRect b="-4"/>
          <a:stretch>
            <a:fillRect/>
          </a:stretch>
        </p:blipFill>
        <p:spPr>
          <a:xfrm>
            <a:off x="30650" y="3964822"/>
            <a:ext cx="3535311" cy="2788023"/>
          </a:xfrm>
          <a:prstGeom prst="rect">
            <a:avLst/>
          </a:prstGeom>
        </p:spPr>
      </p:pic>
      <p:pic>
        <p:nvPicPr>
          <p:cNvPr id="25" name="圖片 24" descr="一張含有 無脊椎動物, 腔腸動物 的圖片&#10;&#10;自動產生的描述"/>
          <p:cNvPicPr>
            <a:picLocks noChangeAspect="1"/>
          </p:cNvPicPr>
          <p:nvPr/>
        </p:nvPicPr>
        <p:blipFill rotWithShape="1">
          <a:blip r:embed="rId3"/>
          <a:srcRect b="-2"/>
          <a:stretch>
            <a:fillRect/>
          </a:stretch>
        </p:blipFill>
        <p:spPr>
          <a:xfrm>
            <a:off x="8195199" y="3826960"/>
            <a:ext cx="3465052" cy="2605304"/>
          </a:xfrm>
          <a:prstGeom prst="rect">
            <a:avLst/>
          </a:prstGeom>
        </p:spPr>
      </p:pic>
      <p:pic>
        <p:nvPicPr>
          <p:cNvPr id="19" name="圖片 18" descr="一張含有 無脊椎動物, 腔腸動物, 水母, 黑暗 的圖片&#10;&#10;自動產生的描述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4468" y="105155"/>
            <a:ext cx="5711370" cy="3721805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7" name="圖片 16" descr="一張含有 文字, 個人, 電子用品, 顯示 的圖片&#10;&#10;自動產生的描述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683114" y="3110948"/>
            <a:ext cx="4398491" cy="3458447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160831" y="159798"/>
            <a:ext cx="2998072" cy="923330"/>
          </a:xfrm>
          <a:prstGeom prst="rect">
            <a:avLst/>
          </a:prstGeom>
          <a:solidFill>
            <a:srgbClr val="FDFFA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YuanMedium-B5" panose="020F0500000000000000" pitchFamily="34" charset="-120"/>
                <a:ea typeface="DFPYuanMedium-B5" panose="020F0500000000000000" pitchFamily="34" charset="-120"/>
                <a:cs typeface="+mn-cs"/>
              </a:rPr>
              <a:t>水母課程</a:t>
            </a:r>
            <a:endParaRPr kumimoji="1" lang="zh-HK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FPYuanMedium-B5" panose="020F0500000000000000" pitchFamily="34" charset="-120"/>
              <a:ea typeface="DFPYuanMedium-B5" panose="020F05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040240">
            <a:off x="4530620" y="3733358"/>
            <a:ext cx="2695982" cy="292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" name="Google Shape;102;p2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 rot="19653263">
            <a:off x="-113133" y="1279843"/>
            <a:ext cx="3720500" cy="2115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128974" y="2569922"/>
            <a:ext cx="5040936" cy="431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" name="Google Shape;106;p22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5400000">
            <a:off x="4255491" y="4220299"/>
            <a:ext cx="614363" cy="1364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" name="Google Shape;107;p2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639428" y="5067291"/>
            <a:ext cx="454706" cy="265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" name="Google Shape;108;p2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-8100000">
            <a:off x="6183145" y="2861753"/>
            <a:ext cx="549867" cy="1115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" name="Google Shape;109;p2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-5946971">
            <a:off x="4099483" y="1591445"/>
            <a:ext cx="549867" cy="111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" name="Google Shape;110;p22"/>
          <p:cNvPicPr preferRelativeResize="0"/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 rot="6035288">
            <a:off x="10287106" y="1557677"/>
            <a:ext cx="1195829" cy="2425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Google Shape;258;p30"/>
          <p:cNvPicPr preferRelativeResize="0"/>
          <p:nvPr/>
        </p:nvPicPr>
        <p:blipFill rotWithShape="1">
          <a:blip r:embed="rId8"/>
          <a:srcRect t="-23700"/>
          <a:stretch>
            <a:fillRect/>
          </a:stretch>
        </p:blipFill>
        <p:spPr>
          <a:xfrm>
            <a:off x="28645" y="5608743"/>
            <a:ext cx="4911226" cy="1211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Google Shape;260;p30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145418" y="3878862"/>
            <a:ext cx="1304303" cy="247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Google Shape;131;p23"/>
          <p:cNvPicPr preferRelativeResize="0"/>
          <p:nvPr/>
        </p:nvPicPr>
        <p:blipFill>
          <a:blip r:embed="rId10"/>
          <a:stretch>
            <a:fillRect/>
          </a:stretch>
        </p:blipFill>
        <p:spPr>
          <a:xfrm rot="313409" flipH="1">
            <a:off x="1942497" y="4518850"/>
            <a:ext cx="1083520" cy="788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Google Shape;118;p23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 rot="12875142">
            <a:off x="2653245" y="3119004"/>
            <a:ext cx="1357148" cy="157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一張含有 個人, 天花板, 室內, 人 的圖片&#10;&#10;自動產生的描述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120" y="3909817"/>
            <a:ext cx="3712170" cy="278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一張含有 個人, 室內 的圖片&#10;&#10;自動產生的描述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9558" y="968540"/>
            <a:ext cx="3712167" cy="2783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 descr="一張含有 文字, 個人, 室內, 小孩 的圖片&#10;&#10;自動產生的描述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123" y="949912"/>
            <a:ext cx="3762017" cy="2820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8313868" y="3933538"/>
            <a:ext cx="3720401" cy="2676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字方塊 20"/>
          <p:cNvSpPr txBox="1"/>
          <p:nvPr/>
        </p:nvSpPr>
        <p:spPr>
          <a:xfrm>
            <a:off x="4447823" y="15688"/>
            <a:ext cx="2998072" cy="923330"/>
          </a:xfrm>
          <a:prstGeom prst="rect">
            <a:avLst/>
          </a:prstGeom>
          <a:solidFill>
            <a:srgbClr val="FDFFA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YuanMedium-B5" panose="020F0500000000000000" pitchFamily="34" charset="-120"/>
                <a:ea typeface="DFPYuanMedium-B5" panose="020F0500000000000000" pitchFamily="34" charset="-120"/>
                <a:cs typeface="+mn-cs"/>
              </a:rPr>
              <a:t>水母課程</a:t>
            </a:r>
            <a:endParaRPr kumimoji="1" lang="zh-HK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FPYuanMedium-B5" panose="020F0500000000000000" pitchFamily="34" charset="-120"/>
              <a:ea typeface="DFPYuanMedium-B5" panose="020F0500000000000000" pitchFamily="34" charset="-120"/>
              <a:cs typeface="+mn-cs"/>
            </a:endParaRPr>
          </a:p>
        </p:txBody>
      </p:sp>
      <p:pic>
        <p:nvPicPr>
          <p:cNvPr id="4" name="圖片 3" descr="一張含有 個人, 音樂, 弓弦樂器 的圖片&#10;&#10;自動產生的描述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2998" y="3766057"/>
            <a:ext cx="4230870" cy="2820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006043" y="983626"/>
            <a:ext cx="4129548" cy="2753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0" y="10"/>
            <a:ext cx="12191980" cy="6857989"/>
          </a:xfrm>
          <a:prstGeom prst="rect">
            <a:avLst/>
          </a:prstGeom>
          <a:noFill/>
        </p:spPr>
      </p:pic>
      <p:pic>
        <p:nvPicPr>
          <p:cNvPr id="9" name="圖片 8" descr="一張含有 人員, 服裝, 人的臉孔, 室內 的圖片&#10;&#10;自動產生的描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47183">
            <a:off x="7878404" y="3629617"/>
            <a:ext cx="4038117" cy="269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一張含有 人員, 服裝, 人的臉孔, 微笑 的圖片&#10;&#10;自動產生的描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952" y="1067648"/>
            <a:ext cx="4191573" cy="2794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 descr="一張含有 人員, 人的臉孔, 服裝, 室內 的圖片&#10;&#10;自動產生的描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5039">
            <a:off x="80768" y="317489"/>
            <a:ext cx="3822271" cy="2548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 descr="一張含有 人員, 服裝, 人的臉孔, 室內 的圖片&#10;&#10;自動產生的描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65913">
            <a:off x="8480154" y="529079"/>
            <a:ext cx="3597052" cy="2398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一張含有 服裝, 人員, 人的臉孔, 室內 的圖片&#10;&#10;自動產生的描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375" y="2260014"/>
            <a:ext cx="3597053" cy="2398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 descr="一張含有 服裝, 人的臉孔, 人員, 眼鏡 的圖片&#10;&#10;自動產生的描述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97000">
            <a:off x="413791" y="3995113"/>
            <a:ext cx="3935378" cy="262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/>
          <p:cNvSpPr txBox="1"/>
          <p:nvPr/>
        </p:nvSpPr>
        <p:spPr>
          <a:xfrm>
            <a:off x="3026475" y="51985"/>
            <a:ext cx="6561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 w="660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C99FF">
                      <a:alpha val="40000"/>
                    </a:srgbClr>
                  </a:glow>
                  <a:outerShdw dist="38100" dir="2700000" algn="tl" rotWithShape="0">
                    <a:srgbClr val="BA9B7F"/>
                  </a:outerShdw>
                </a:effectLst>
                <a:uLnTx/>
                <a:uFillTx/>
                <a:latin typeface="DFPOP1W9-B5" panose="040B0909000000000000" pitchFamily="81" charset="-120"/>
                <a:ea typeface="DFPOP1W9-B5" panose="040B0909000000000000" pitchFamily="81" charset="-120"/>
                <a:cs typeface="+mn-cs"/>
              </a:rPr>
              <a:t>校本親子水母課程</a:t>
            </a:r>
            <a:endParaRPr kumimoji="0" lang="zh-HK" altLang="en-US" sz="6000" b="1" i="0" u="none" strike="noStrike" kern="1200" cap="none" spc="0" normalizeH="0" baseline="0" noProof="0" dirty="0">
              <a:ln w="660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C99FF">
                    <a:alpha val="40000"/>
                  </a:srgbClr>
                </a:glow>
                <a:outerShdw dist="38100" dir="2700000" algn="tl" rotWithShape="0">
                  <a:srgbClr val="BA9B7F"/>
                </a:outerShdw>
              </a:effectLst>
              <a:uLnTx/>
              <a:uFillTx/>
              <a:latin typeface="DFPOP1W9-B5" panose="040B0909000000000000" pitchFamily="81" charset="-120"/>
              <a:ea typeface="DFPOP1W9-B5" panose="040B0909000000000000" pitchFamily="81" charset="-120"/>
              <a:cs typeface="+mn-cs"/>
            </a:endParaRPr>
          </a:p>
        </p:txBody>
      </p:sp>
      <p:pic>
        <p:nvPicPr>
          <p:cNvPr id="21" name="圖片 20" descr="一張含有 人員, 人的臉孔, 服裝, 室內 的圖片&#10;&#10;自動產生的描述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512" y="4280789"/>
            <a:ext cx="3822271" cy="2548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標題 1"/>
          <p:cNvSpPr txBox="1"/>
          <p:nvPr/>
        </p:nvSpPr>
        <p:spPr>
          <a:xfrm>
            <a:off x="-802773" y="1892435"/>
            <a:ext cx="13819268" cy="2128236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zh-TW" altLang="en-US" sz="6400" dirty="0">
                <a:solidFill>
                  <a:srgbClr val="0070C0"/>
                </a:solidFill>
                <a:latin typeface="DFShuaShuaW7-B5" panose="020B0709000000000000" pitchFamily="49" charset="-120"/>
                <a:ea typeface="DFShuaShuaW7-B5" panose="020B0709000000000000" pitchFamily="49" charset="-120"/>
                <a:sym typeface="Arial" panose="020B0604020202020204"/>
              </a:rPr>
              <a:t>資優培育</a:t>
            </a:r>
            <a:r>
              <a:rPr lang="en-US" altLang="zh-TW" sz="6400" dirty="0">
                <a:solidFill>
                  <a:srgbClr val="0070C0"/>
                </a:solidFill>
                <a:latin typeface="DFShuaShuaW7-B5" panose="020B0709000000000000" pitchFamily="49" charset="-120"/>
                <a:ea typeface="DFShuaShuaW7-B5" panose="020B0709000000000000" pitchFamily="49" charset="-120"/>
                <a:sym typeface="Arial" panose="020B0604020202020204"/>
              </a:rPr>
              <a:t>—</a:t>
            </a:r>
            <a:r>
              <a:rPr lang="zh-TW" altLang="en-US" sz="6400" dirty="0">
                <a:solidFill>
                  <a:srgbClr val="0070C0"/>
                </a:solidFill>
                <a:latin typeface="DFShuaShuaW7-B5" panose="020B0709000000000000" pitchFamily="49" charset="-120"/>
                <a:ea typeface="DFShuaShuaW7-B5" panose="020B0709000000000000" pitchFamily="49" charset="-120"/>
                <a:sym typeface="Arial" panose="020B0604020202020204"/>
              </a:rPr>
              <a:t>著重浮尖</a:t>
            </a:r>
            <a:endParaRPr lang="en-US" altLang="zh-TW" sz="6400" dirty="0">
              <a:solidFill>
                <a:srgbClr val="0070C0"/>
              </a:solidFill>
              <a:latin typeface="DFShuaShuaW7-B5" panose="020B0709000000000000" pitchFamily="49" charset="-120"/>
              <a:ea typeface="DFShuaShuaW7-B5" panose="020B0709000000000000" pitchFamily="49" charset="-120"/>
              <a:sym typeface="Arial" panose="020B0604020202020204"/>
            </a:endParaRPr>
          </a:p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zh-TW" altLang="en-US" sz="6400" dirty="0">
                <a:solidFill>
                  <a:srgbClr val="FF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  <a:sym typeface="Arial" panose="020B0604020202020204"/>
              </a:rPr>
              <a:t>結連網絡   創建平台</a:t>
            </a:r>
            <a:endParaRPr lang="en-US" altLang="zh-TW" sz="6400" dirty="0">
              <a:solidFill>
                <a:srgbClr val="FF0000"/>
              </a:solidFill>
              <a:latin typeface="DFShuaShuaW7-B5" panose="020B0709000000000000" pitchFamily="49" charset="-120"/>
              <a:ea typeface="DFShuaShuaW7-B5" panose="020B0709000000000000" pitchFamily="49" charset="-120"/>
              <a:sym typeface="Arial" panose="020B0604020202020204"/>
            </a:endParaRPr>
          </a:p>
          <a:p>
            <a:pPr defTabSz="1219200">
              <a:lnSpc>
                <a:spcPct val="150000"/>
              </a:lnSpc>
              <a:buClr>
                <a:srgbClr val="000000"/>
              </a:buClr>
            </a:pPr>
            <a:endParaRPr lang="zh-HK" altLang="en-US" sz="6400" dirty="0">
              <a:solidFill>
                <a:srgbClr val="000000"/>
              </a:solidFill>
              <a:latin typeface="DFShuaShuaW7-B5" panose="020B0709000000000000" pitchFamily="49" charset="-120"/>
              <a:ea typeface="DFShuaShuaW7-B5" panose="020B0709000000000000" pitchFamily="49" charset="-120"/>
              <a:sym typeface="Arial" panose="020B0604020202020204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420544" y="689753"/>
            <a:ext cx="6267449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zh-TW" altLang="en-US" sz="4935" cap="all" dirty="0">
                <a:solidFill>
                  <a:prstClr val="black"/>
                </a:solidFill>
                <a:latin typeface="DFShuaShuaW7-B5" panose="020B0709000000000000" pitchFamily="49" charset="-120"/>
                <a:ea typeface="DFShuaShuaW7-B5" panose="020B0709000000000000" pitchFamily="49" charset="-120"/>
                <a:cs typeface="Arial" panose="020B0604020202020204"/>
                <a:sym typeface="Arial" panose="020B0604020202020204"/>
              </a:rPr>
              <a:t>救世軍田家炳學校</a:t>
            </a:r>
            <a:endParaRPr lang="zh-HK" altLang="en-US" sz="4935" cap="all" dirty="0">
              <a:solidFill>
                <a:prstClr val="black"/>
              </a:solidFill>
              <a:latin typeface="DFShuaShuaW7-B5" panose="020B0709000000000000" pitchFamily="49" charset="-120"/>
              <a:ea typeface="DFShuaShuaW7-B5" panose="020B0709000000000000" pitchFamily="49" charset="-12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8702903" y="473054"/>
            <a:ext cx="3738283" cy="2792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280" y="4020672"/>
            <a:ext cx="3783105" cy="2837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05" y="3997449"/>
            <a:ext cx="3845028" cy="288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31" y="310136"/>
            <a:ext cx="2672851" cy="3164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4422" y="4318543"/>
            <a:ext cx="3363711" cy="224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03981" y="-86267"/>
            <a:ext cx="7836088" cy="763600"/>
          </a:xfrm>
        </p:spPr>
        <p:txBody>
          <a:bodyPr/>
          <a:lstStyle/>
          <a:p>
            <a:r>
              <a:rPr lang="zh-TW" altLang="en-US" sz="4265" dirty="0">
                <a:solidFill>
                  <a:schemeClr val="tx2">
                    <a:lumMod val="75000"/>
                  </a:schemeClr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全校參與校本多元智能活動</a:t>
            </a:r>
            <a:endParaRPr lang="zh-HK" altLang="en-US" sz="4265" dirty="0">
              <a:solidFill>
                <a:schemeClr val="tx2">
                  <a:lumMod val="75000"/>
                </a:schemeClr>
              </a:solidFill>
              <a:latin typeface="DFShuaShuaW7-B5" panose="020B0709000000000000" pitchFamily="49" charset="-120"/>
              <a:ea typeface="DFShuaShuaW7-B5" panose="020B07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2403982" y="677333"/>
            <a:ext cx="7610133" cy="61806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97578"/>
            <a:ext cx="12192000" cy="37604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2000">
                <a:srgbClr val="7030A0"/>
              </a:gs>
              <a:gs pos="83000">
                <a:srgbClr val="7030A0"/>
              </a:gs>
              <a:gs pos="100000">
                <a:srgbClr val="7030A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1601373" y="775918"/>
            <a:ext cx="8989254" cy="584996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601373" y="129587"/>
            <a:ext cx="7320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以一月份</a:t>
            </a:r>
            <a:r>
              <a:rPr kumimoji="0" lang="en-US" altLang="zh-TW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STEAM+</a:t>
            </a:r>
            <a:r>
              <a:rPr kumimoji="0" lang="zh-TW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rPr>
              <a:t>時段安排作為例子</a:t>
            </a:r>
            <a:endParaRPr kumimoji="0" lang="zh-HK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8046720" y="4740812"/>
            <a:ext cx="2433711" cy="949570"/>
            <a:chOff x="8046720" y="4740812"/>
            <a:chExt cx="2433711" cy="949570"/>
          </a:xfrm>
        </p:grpSpPr>
        <p:sp>
          <p:nvSpPr>
            <p:cNvPr id="7" name="箭號: 向左 6"/>
            <p:cNvSpPr/>
            <p:nvPr/>
          </p:nvSpPr>
          <p:spPr>
            <a:xfrm>
              <a:off x="8046720" y="4740812"/>
              <a:ext cx="2384474" cy="949570"/>
            </a:xfrm>
            <a:prstGeom prst="leftArrow">
              <a:avLst>
                <a:gd name="adj1" fmla="val 69632"/>
                <a:gd name="adj2" fmla="val 4386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8161607" y="4977789"/>
              <a:ext cx="23188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FYuanMedium-B5" panose="020F0509000000000000" pitchFamily="49" charset="-120"/>
                  <a:ea typeface="DFYuanMedium-B5" panose="020F0509000000000000" pitchFamily="49" charset="-120"/>
                  <a:cs typeface="Times New Roman" panose="02020603050405020304" pitchFamily="18" charset="0"/>
                </a:rPr>
                <a:t>抽離式拔尖活動</a:t>
              </a:r>
              <a:endPara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7704993" y="1824843"/>
            <a:ext cx="2885634" cy="949570"/>
            <a:chOff x="8046719" y="4740812"/>
            <a:chExt cx="2885634" cy="949570"/>
          </a:xfrm>
        </p:grpSpPr>
        <p:sp>
          <p:nvSpPr>
            <p:cNvPr id="11" name="箭號: 向左 10"/>
            <p:cNvSpPr/>
            <p:nvPr/>
          </p:nvSpPr>
          <p:spPr>
            <a:xfrm>
              <a:off x="8046719" y="4740812"/>
              <a:ext cx="2885633" cy="949570"/>
            </a:xfrm>
            <a:prstGeom prst="leftArrow">
              <a:avLst>
                <a:gd name="adj1" fmla="val 69632"/>
                <a:gd name="adj2" fmla="val 43865"/>
              </a:avLst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8161607" y="4977789"/>
              <a:ext cx="2770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FYuanMedium-B5" panose="020F0509000000000000" pitchFamily="49" charset="-120"/>
                  <a:ea typeface="DFYuanMedium-B5" panose="020F0509000000000000" pitchFamily="49" charset="-120"/>
                  <a:cs typeface="Times New Roman" panose="02020603050405020304" pitchFamily="18" charset="0"/>
                </a:rPr>
                <a:t>戶外學習行山體驗</a:t>
              </a:r>
              <a:endPara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1601372" y="2061820"/>
            <a:ext cx="1957754" cy="803642"/>
            <a:chOff x="1601372" y="2061820"/>
            <a:chExt cx="1957754" cy="803642"/>
          </a:xfrm>
        </p:grpSpPr>
        <p:sp>
          <p:nvSpPr>
            <p:cNvPr id="13" name="箭號: 向右 12"/>
            <p:cNvSpPr/>
            <p:nvPr/>
          </p:nvSpPr>
          <p:spPr>
            <a:xfrm>
              <a:off x="1601373" y="2061820"/>
              <a:ext cx="1957753" cy="803642"/>
            </a:xfrm>
            <a:prstGeom prst="rightArrow">
              <a:avLst>
                <a:gd name="adj1" fmla="val 6050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601372" y="2232808"/>
              <a:ext cx="15638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19050" dir="2700000" algn="tl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FYuanMedium-B5" panose="020F0509000000000000" pitchFamily="49" charset="-120"/>
                  <a:ea typeface="DFYuanMedium-B5" panose="020F0509000000000000" pitchFamily="49" charset="-120"/>
                  <a:cs typeface="Times New Roman" panose="02020603050405020304" pitchFamily="18" charset="0"/>
                </a:rPr>
                <a:t>團契活動</a:t>
              </a:r>
              <a:endPara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541607" y="4338991"/>
            <a:ext cx="2255520" cy="803642"/>
            <a:chOff x="541607" y="4338991"/>
            <a:chExt cx="2255520" cy="803642"/>
          </a:xfrm>
        </p:grpSpPr>
        <p:sp>
          <p:nvSpPr>
            <p:cNvPr id="15" name="箭號: 向右 14"/>
            <p:cNvSpPr/>
            <p:nvPr/>
          </p:nvSpPr>
          <p:spPr>
            <a:xfrm>
              <a:off x="541607" y="4338991"/>
              <a:ext cx="2255520" cy="803642"/>
            </a:xfrm>
            <a:prstGeom prst="rightArrow">
              <a:avLst>
                <a:gd name="adj1" fmla="val 60503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541607" y="4509979"/>
              <a:ext cx="21711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19050" dir="2700000" algn="tl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FYuanMedium-B5" panose="020F0509000000000000" pitchFamily="49" charset="-120"/>
                  <a:ea typeface="DFYuanMedium-B5" panose="020F0509000000000000" pitchFamily="49" charset="-120"/>
                  <a:cs typeface="Times New Roman" panose="02020603050405020304" pitchFamily="18" charset="0"/>
                </a:rPr>
                <a:t>制服團隊活動</a:t>
              </a:r>
              <a:endPara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3464169" y="3937170"/>
            <a:ext cx="1957753" cy="803642"/>
            <a:chOff x="3464169" y="3937170"/>
            <a:chExt cx="1957753" cy="803642"/>
          </a:xfrm>
        </p:grpSpPr>
        <p:sp>
          <p:nvSpPr>
            <p:cNvPr id="17" name="箭號: 向右 16"/>
            <p:cNvSpPr/>
            <p:nvPr/>
          </p:nvSpPr>
          <p:spPr>
            <a:xfrm rot="21100826">
              <a:off x="3464169" y="3937170"/>
              <a:ext cx="1957753" cy="803642"/>
            </a:xfrm>
            <a:prstGeom prst="rightArrow">
              <a:avLst>
                <a:gd name="adj1" fmla="val 60503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 rot="21100826">
              <a:off x="3532164" y="4108158"/>
              <a:ext cx="15638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FYuanMedium-B5" panose="020F0509000000000000" pitchFamily="49" charset="-120"/>
                  <a:ea typeface="DFYuanMedium-B5" panose="020F0509000000000000" pitchFamily="49" charset="-120"/>
                  <a:cs typeface="Times New Roman" panose="02020603050405020304" pitchFamily="18" charset="0"/>
                </a:rPr>
                <a:t>品德教育</a:t>
              </a:r>
              <a:endPara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圖片 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254331">
            <a:off x="7313219" y="2361669"/>
            <a:ext cx="2314192" cy="1735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36" name="Google Shape;1136;p43"/>
          <p:cNvGrpSpPr/>
          <p:nvPr/>
        </p:nvGrpSpPr>
        <p:grpSpPr>
          <a:xfrm>
            <a:off x="9842126" y="938647"/>
            <a:ext cx="1590933" cy="1320159"/>
            <a:chOff x="2920875" y="1580725"/>
            <a:chExt cx="346800" cy="287775"/>
          </a:xfrm>
        </p:grpSpPr>
        <p:sp>
          <p:nvSpPr>
            <p:cNvPr id="1137" name="Google Shape;1137;p43"/>
            <p:cNvSpPr/>
            <p:nvPr/>
          </p:nvSpPr>
          <p:spPr>
            <a:xfrm>
              <a:off x="2920875" y="1580725"/>
              <a:ext cx="346800" cy="287775"/>
            </a:xfrm>
            <a:custGeom>
              <a:avLst/>
              <a:gdLst/>
              <a:ahLst/>
              <a:cxnLst/>
              <a:rect l="l" t="t" r="r" b="b"/>
              <a:pathLst>
                <a:path w="13872" h="11511" extrusionOk="0">
                  <a:moveTo>
                    <a:pt x="10839" y="201"/>
                  </a:moveTo>
                  <a:cubicBezTo>
                    <a:pt x="11069" y="201"/>
                    <a:pt x="11333" y="599"/>
                    <a:pt x="11414" y="826"/>
                  </a:cubicBezTo>
                  <a:lnTo>
                    <a:pt x="13595" y="7030"/>
                  </a:lnTo>
                  <a:cubicBezTo>
                    <a:pt x="13647" y="7170"/>
                    <a:pt x="13548" y="7298"/>
                    <a:pt x="13485" y="7432"/>
                  </a:cubicBezTo>
                  <a:cubicBezTo>
                    <a:pt x="13421" y="7567"/>
                    <a:pt x="13398" y="7692"/>
                    <a:pt x="13258" y="7742"/>
                  </a:cubicBezTo>
                  <a:lnTo>
                    <a:pt x="3355" y="11261"/>
                  </a:lnTo>
                  <a:cubicBezTo>
                    <a:pt x="3292" y="11283"/>
                    <a:pt x="3229" y="11294"/>
                    <a:pt x="3166" y="11294"/>
                  </a:cubicBezTo>
                  <a:cubicBezTo>
                    <a:pt x="2937" y="11294"/>
                    <a:pt x="2722" y="11153"/>
                    <a:pt x="2642" y="10934"/>
                  </a:cubicBezTo>
                  <a:lnTo>
                    <a:pt x="772" y="5372"/>
                  </a:lnTo>
                  <a:cubicBezTo>
                    <a:pt x="717" y="5223"/>
                    <a:pt x="170" y="4287"/>
                    <a:pt x="297" y="3955"/>
                  </a:cubicBezTo>
                  <a:cubicBezTo>
                    <a:pt x="351" y="3816"/>
                    <a:pt x="475" y="3720"/>
                    <a:pt x="615" y="3669"/>
                  </a:cubicBezTo>
                  <a:lnTo>
                    <a:pt x="10201" y="263"/>
                  </a:lnTo>
                  <a:cubicBezTo>
                    <a:pt x="10263" y="240"/>
                    <a:pt x="10777" y="201"/>
                    <a:pt x="10839" y="201"/>
                  </a:cubicBezTo>
                  <a:close/>
                  <a:moveTo>
                    <a:pt x="10852" y="0"/>
                  </a:moveTo>
                  <a:cubicBezTo>
                    <a:pt x="10430" y="0"/>
                    <a:pt x="9862" y="153"/>
                    <a:pt x="9607" y="243"/>
                  </a:cubicBezTo>
                  <a:lnTo>
                    <a:pt x="541" y="3464"/>
                  </a:lnTo>
                  <a:cubicBezTo>
                    <a:pt x="345" y="3534"/>
                    <a:pt x="188" y="3676"/>
                    <a:pt x="100" y="3863"/>
                  </a:cubicBezTo>
                  <a:cubicBezTo>
                    <a:pt x="11" y="4050"/>
                    <a:pt x="0" y="4259"/>
                    <a:pt x="71" y="4454"/>
                  </a:cubicBezTo>
                  <a:lnTo>
                    <a:pt x="2433" y="10999"/>
                  </a:lnTo>
                  <a:cubicBezTo>
                    <a:pt x="2547" y="11314"/>
                    <a:pt x="2847" y="11511"/>
                    <a:pt x="3167" y="11511"/>
                  </a:cubicBezTo>
                  <a:cubicBezTo>
                    <a:pt x="3253" y="11511"/>
                    <a:pt x="3342" y="11497"/>
                    <a:pt x="3428" y="11466"/>
                  </a:cubicBezTo>
                  <a:lnTo>
                    <a:pt x="12931" y="8152"/>
                  </a:lnTo>
                  <a:cubicBezTo>
                    <a:pt x="13127" y="8081"/>
                    <a:pt x="13520" y="7857"/>
                    <a:pt x="13609" y="7670"/>
                  </a:cubicBezTo>
                  <a:cubicBezTo>
                    <a:pt x="13699" y="7483"/>
                    <a:pt x="13872" y="7152"/>
                    <a:pt x="13801" y="6958"/>
                  </a:cubicBezTo>
                  <a:lnTo>
                    <a:pt x="11350" y="201"/>
                  </a:lnTo>
                  <a:cubicBezTo>
                    <a:pt x="11296" y="53"/>
                    <a:pt x="11099" y="0"/>
                    <a:pt x="10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2930275" y="1610025"/>
              <a:ext cx="281625" cy="105350"/>
            </a:xfrm>
            <a:custGeom>
              <a:avLst/>
              <a:gdLst/>
              <a:ahLst/>
              <a:cxnLst/>
              <a:rect l="l" t="t" r="r" b="b"/>
              <a:pathLst>
                <a:path w="11265" h="4214" extrusionOk="0">
                  <a:moveTo>
                    <a:pt x="11189" y="0"/>
                  </a:moveTo>
                  <a:cubicBezTo>
                    <a:pt x="11182" y="0"/>
                    <a:pt x="11174" y="2"/>
                    <a:pt x="11167" y="4"/>
                  </a:cubicBezTo>
                  <a:lnTo>
                    <a:pt x="53" y="3954"/>
                  </a:lnTo>
                  <a:cubicBezTo>
                    <a:pt x="18" y="3965"/>
                    <a:pt x="0" y="4004"/>
                    <a:pt x="13" y="4038"/>
                  </a:cubicBezTo>
                  <a:cubicBezTo>
                    <a:pt x="23" y="4065"/>
                    <a:pt x="48" y="4082"/>
                    <a:pt x="75" y="4082"/>
                  </a:cubicBezTo>
                  <a:cubicBezTo>
                    <a:pt x="82" y="4082"/>
                    <a:pt x="164" y="4213"/>
                    <a:pt x="173" y="4213"/>
                  </a:cubicBezTo>
                  <a:cubicBezTo>
                    <a:pt x="173" y="4213"/>
                    <a:pt x="173" y="4213"/>
                    <a:pt x="173" y="4213"/>
                  </a:cubicBezTo>
                  <a:lnTo>
                    <a:pt x="11212" y="128"/>
                  </a:lnTo>
                  <a:cubicBezTo>
                    <a:pt x="11246" y="116"/>
                    <a:pt x="11264" y="79"/>
                    <a:pt x="11251" y="44"/>
                  </a:cubicBezTo>
                  <a:cubicBezTo>
                    <a:pt x="11242" y="17"/>
                    <a:pt x="11216" y="0"/>
                    <a:pt x="11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43"/>
            <p:cNvSpPr/>
            <p:nvPr/>
          </p:nvSpPr>
          <p:spPr>
            <a:xfrm>
              <a:off x="2979125" y="1643075"/>
              <a:ext cx="253850" cy="188350"/>
            </a:xfrm>
            <a:custGeom>
              <a:avLst/>
              <a:gdLst/>
              <a:ahLst/>
              <a:cxnLst/>
              <a:rect l="l" t="t" r="r" b="b"/>
              <a:pathLst>
                <a:path w="10154" h="7534" extrusionOk="0">
                  <a:moveTo>
                    <a:pt x="8444" y="278"/>
                  </a:moveTo>
                  <a:lnTo>
                    <a:pt x="9810" y="4018"/>
                  </a:lnTo>
                  <a:cubicBezTo>
                    <a:pt x="9835" y="4292"/>
                    <a:pt x="9687" y="4435"/>
                    <a:pt x="9407" y="4534"/>
                  </a:cubicBezTo>
                  <a:lnTo>
                    <a:pt x="1749" y="7256"/>
                  </a:lnTo>
                  <a:lnTo>
                    <a:pt x="283" y="3669"/>
                  </a:lnTo>
                  <a:cubicBezTo>
                    <a:pt x="228" y="3470"/>
                    <a:pt x="332" y="3231"/>
                    <a:pt x="368" y="3125"/>
                  </a:cubicBezTo>
                  <a:cubicBezTo>
                    <a:pt x="395" y="3046"/>
                    <a:pt x="457" y="2984"/>
                    <a:pt x="538" y="2957"/>
                  </a:cubicBezTo>
                  <a:lnTo>
                    <a:pt x="8444" y="278"/>
                  </a:lnTo>
                  <a:close/>
                  <a:moveTo>
                    <a:pt x="8575" y="0"/>
                  </a:moveTo>
                  <a:lnTo>
                    <a:pt x="566" y="2846"/>
                  </a:lnTo>
                  <a:cubicBezTo>
                    <a:pt x="253" y="2958"/>
                    <a:pt x="0" y="3212"/>
                    <a:pt x="203" y="3617"/>
                  </a:cubicBezTo>
                  <a:lnTo>
                    <a:pt x="1618" y="7534"/>
                  </a:lnTo>
                  <a:lnTo>
                    <a:pt x="9717" y="4594"/>
                  </a:lnTo>
                  <a:cubicBezTo>
                    <a:pt x="9859" y="4543"/>
                    <a:pt x="10153" y="4370"/>
                    <a:pt x="10102" y="4229"/>
                  </a:cubicBezTo>
                  <a:lnTo>
                    <a:pt x="85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0" name="Google Shape;1140;p43"/>
            <p:cNvSpPr/>
            <p:nvPr/>
          </p:nvSpPr>
          <p:spPr>
            <a:xfrm>
              <a:off x="3053850" y="1729250"/>
              <a:ext cx="25300" cy="38550"/>
            </a:xfrm>
            <a:custGeom>
              <a:avLst/>
              <a:gdLst/>
              <a:ahLst/>
              <a:cxnLst/>
              <a:rect l="l" t="t" r="r" b="b"/>
              <a:pathLst>
                <a:path w="1012" h="1542" extrusionOk="0">
                  <a:moveTo>
                    <a:pt x="277" y="413"/>
                  </a:moveTo>
                  <a:lnTo>
                    <a:pt x="545" y="822"/>
                  </a:lnTo>
                  <a:lnTo>
                    <a:pt x="332" y="897"/>
                  </a:lnTo>
                  <a:cubicBezTo>
                    <a:pt x="313" y="734"/>
                    <a:pt x="294" y="563"/>
                    <a:pt x="277" y="413"/>
                  </a:cubicBezTo>
                  <a:close/>
                  <a:moveTo>
                    <a:pt x="179" y="1"/>
                  </a:moveTo>
                  <a:cubicBezTo>
                    <a:pt x="111" y="1"/>
                    <a:pt x="1" y="65"/>
                    <a:pt x="21" y="119"/>
                  </a:cubicBezTo>
                  <a:cubicBezTo>
                    <a:pt x="46" y="192"/>
                    <a:pt x="198" y="1449"/>
                    <a:pt x="220" y="1512"/>
                  </a:cubicBezTo>
                  <a:cubicBezTo>
                    <a:pt x="228" y="1533"/>
                    <a:pt x="252" y="1541"/>
                    <a:pt x="281" y="1541"/>
                  </a:cubicBezTo>
                  <a:cubicBezTo>
                    <a:pt x="341" y="1541"/>
                    <a:pt x="418" y="1506"/>
                    <a:pt x="403" y="1464"/>
                  </a:cubicBezTo>
                  <a:cubicBezTo>
                    <a:pt x="396" y="1444"/>
                    <a:pt x="372" y="1260"/>
                    <a:pt x="346" y="1031"/>
                  </a:cubicBezTo>
                  <a:lnTo>
                    <a:pt x="620" y="934"/>
                  </a:lnTo>
                  <a:cubicBezTo>
                    <a:pt x="747" y="1130"/>
                    <a:pt x="846" y="1287"/>
                    <a:pt x="854" y="1306"/>
                  </a:cubicBezTo>
                  <a:cubicBezTo>
                    <a:pt x="860" y="1323"/>
                    <a:pt x="876" y="1331"/>
                    <a:pt x="895" y="1331"/>
                  </a:cubicBezTo>
                  <a:cubicBezTo>
                    <a:pt x="943" y="1331"/>
                    <a:pt x="1012" y="1284"/>
                    <a:pt x="995" y="1240"/>
                  </a:cubicBezTo>
                  <a:cubicBezTo>
                    <a:pt x="972" y="1177"/>
                    <a:pt x="288" y="109"/>
                    <a:pt x="261" y="36"/>
                  </a:cubicBezTo>
                  <a:cubicBezTo>
                    <a:pt x="252" y="10"/>
                    <a:pt x="223" y="1"/>
                    <a:pt x="191" y="1"/>
                  </a:cubicBezTo>
                  <a:cubicBezTo>
                    <a:pt x="189" y="1"/>
                    <a:pt x="187" y="1"/>
                    <a:pt x="185" y="1"/>
                  </a:cubicBezTo>
                  <a:cubicBezTo>
                    <a:pt x="183" y="1"/>
                    <a:pt x="181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089650" y="1715025"/>
              <a:ext cx="33675" cy="36700"/>
            </a:xfrm>
            <a:custGeom>
              <a:avLst/>
              <a:gdLst/>
              <a:ahLst/>
              <a:cxnLst/>
              <a:rect l="l" t="t" r="r" b="b"/>
              <a:pathLst>
                <a:path w="1347" h="1468" extrusionOk="0">
                  <a:moveTo>
                    <a:pt x="413" y="164"/>
                  </a:moveTo>
                  <a:cubicBezTo>
                    <a:pt x="498" y="164"/>
                    <a:pt x="586" y="198"/>
                    <a:pt x="630" y="320"/>
                  </a:cubicBezTo>
                  <a:cubicBezTo>
                    <a:pt x="711" y="545"/>
                    <a:pt x="540" y="601"/>
                    <a:pt x="420" y="632"/>
                  </a:cubicBezTo>
                  <a:lnTo>
                    <a:pt x="243" y="199"/>
                  </a:lnTo>
                  <a:cubicBezTo>
                    <a:pt x="286" y="183"/>
                    <a:pt x="348" y="164"/>
                    <a:pt x="413" y="164"/>
                  </a:cubicBezTo>
                  <a:close/>
                  <a:moveTo>
                    <a:pt x="727" y="719"/>
                  </a:moveTo>
                  <a:cubicBezTo>
                    <a:pt x="824" y="719"/>
                    <a:pt x="922" y="757"/>
                    <a:pt x="970" y="889"/>
                  </a:cubicBezTo>
                  <a:cubicBezTo>
                    <a:pt x="1059" y="1138"/>
                    <a:pt x="803" y="1266"/>
                    <a:pt x="695" y="1307"/>
                  </a:cubicBezTo>
                  <a:cubicBezTo>
                    <a:pt x="650" y="1193"/>
                    <a:pt x="566" y="991"/>
                    <a:pt x="482" y="780"/>
                  </a:cubicBezTo>
                  <a:cubicBezTo>
                    <a:pt x="524" y="761"/>
                    <a:pt x="625" y="719"/>
                    <a:pt x="727" y="719"/>
                  </a:cubicBezTo>
                  <a:close/>
                  <a:moveTo>
                    <a:pt x="374" y="1"/>
                  </a:moveTo>
                  <a:cubicBezTo>
                    <a:pt x="224" y="1"/>
                    <a:pt x="93" y="48"/>
                    <a:pt x="93" y="48"/>
                  </a:cubicBezTo>
                  <a:lnTo>
                    <a:pt x="94" y="52"/>
                  </a:lnTo>
                  <a:cubicBezTo>
                    <a:pt x="44" y="72"/>
                    <a:pt x="1" y="112"/>
                    <a:pt x="15" y="150"/>
                  </a:cubicBezTo>
                  <a:cubicBezTo>
                    <a:pt x="41" y="223"/>
                    <a:pt x="558" y="1372"/>
                    <a:pt x="582" y="1435"/>
                  </a:cubicBezTo>
                  <a:cubicBezTo>
                    <a:pt x="590" y="1458"/>
                    <a:pt x="617" y="1467"/>
                    <a:pt x="644" y="1467"/>
                  </a:cubicBezTo>
                  <a:cubicBezTo>
                    <a:pt x="647" y="1467"/>
                    <a:pt x="650" y="1467"/>
                    <a:pt x="652" y="1467"/>
                  </a:cubicBezTo>
                  <a:cubicBezTo>
                    <a:pt x="652" y="1467"/>
                    <a:pt x="1347" y="1373"/>
                    <a:pt x="1155" y="841"/>
                  </a:cubicBezTo>
                  <a:cubicBezTo>
                    <a:pt x="1073" y="616"/>
                    <a:pt x="924" y="553"/>
                    <a:pt x="777" y="553"/>
                  </a:cubicBezTo>
                  <a:cubicBezTo>
                    <a:pt x="765" y="553"/>
                    <a:pt x="752" y="554"/>
                    <a:pt x="740" y="555"/>
                  </a:cubicBezTo>
                  <a:cubicBezTo>
                    <a:pt x="797" y="475"/>
                    <a:pt x="821" y="376"/>
                    <a:pt x="777" y="256"/>
                  </a:cubicBezTo>
                  <a:cubicBezTo>
                    <a:pt x="703" y="51"/>
                    <a:pt x="528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134950" y="1696425"/>
              <a:ext cx="30575" cy="37875"/>
            </a:xfrm>
            <a:custGeom>
              <a:avLst/>
              <a:gdLst/>
              <a:ahLst/>
              <a:cxnLst/>
              <a:rect l="l" t="t" r="r" b="b"/>
              <a:pathLst>
                <a:path w="1223" h="1515" extrusionOk="0">
                  <a:moveTo>
                    <a:pt x="491" y="1"/>
                  </a:moveTo>
                  <a:cubicBezTo>
                    <a:pt x="452" y="1"/>
                    <a:pt x="413" y="7"/>
                    <a:pt x="376" y="20"/>
                  </a:cubicBezTo>
                  <a:cubicBezTo>
                    <a:pt x="102" y="117"/>
                    <a:pt x="1" y="524"/>
                    <a:pt x="148" y="930"/>
                  </a:cubicBezTo>
                  <a:cubicBezTo>
                    <a:pt x="274" y="1280"/>
                    <a:pt x="540" y="1514"/>
                    <a:pt x="785" y="1514"/>
                  </a:cubicBezTo>
                  <a:cubicBezTo>
                    <a:pt x="827" y="1514"/>
                    <a:pt x="868" y="1507"/>
                    <a:pt x="908" y="1493"/>
                  </a:cubicBezTo>
                  <a:cubicBezTo>
                    <a:pt x="1152" y="1406"/>
                    <a:pt x="1223" y="1086"/>
                    <a:pt x="1199" y="1021"/>
                  </a:cubicBezTo>
                  <a:cubicBezTo>
                    <a:pt x="1186" y="985"/>
                    <a:pt x="1151" y="974"/>
                    <a:pt x="1112" y="974"/>
                  </a:cubicBezTo>
                  <a:cubicBezTo>
                    <a:pt x="1081" y="974"/>
                    <a:pt x="1048" y="982"/>
                    <a:pt x="1025" y="990"/>
                  </a:cubicBezTo>
                  <a:cubicBezTo>
                    <a:pt x="972" y="1008"/>
                    <a:pt x="1049" y="1222"/>
                    <a:pt x="847" y="1293"/>
                  </a:cubicBezTo>
                  <a:cubicBezTo>
                    <a:pt x="818" y="1304"/>
                    <a:pt x="789" y="1309"/>
                    <a:pt x="761" y="1309"/>
                  </a:cubicBezTo>
                  <a:cubicBezTo>
                    <a:pt x="597" y="1309"/>
                    <a:pt x="452" y="1133"/>
                    <a:pt x="342" y="830"/>
                  </a:cubicBezTo>
                  <a:cubicBezTo>
                    <a:pt x="222" y="493"/>
                    <a:pt x="266" y="252"/>
                    <a:pt x="434" y="191"/>
                  </a:cubicBezTo>
                  <a:cubicBezTo>
                    <a:pt x="452" y="185"/>
                    <a:pt x="469" y="182"/>
                    <a:pt x="486" y="182"/>
                  </a:cubicBezTo>
                  <a:cubicBezTo>
                    <a:pt x="603" y="182"/>
                    <a:pt x="688" y="319"/>
                    <a:pt x="727" y="319"/>
                  </a:cubicBezTo>
                  <a:cubicBezTo>
                    <a:pt x="728" y="319"/>
                    <a:pt x="730" y="319"/>
                    <a:pt x="731" y="318"/>
                  </a:cubicBezTo>
                  <a:cubicBezTo>
                    <a:pt x="772" y="304"/>
                    <a:pt x="822" y="207"/>
                    <a:pt x="805" y="159"/>
                  </a:cubicBezTo>
                  <a:cubicBezTo>
                    <a:pt x="779" y="87"/>
                    <a:pt x="638" y="1"/>
                    <a:pt x="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3" name="Google Shape;1143;p43"/>
          <p:cNvGrpSpPr/>
          <p:nvPr/>
        </p:nvGrpSpPr>
        <p:grpSpPr>
          <a:xfrm flipH="1">
            <a:off x="0" y="15467"/>
            <a:ext cx="940093" cy="884435"/>
            <a:chOff x="1572775" y="1963600"/>
            <a:chExt cx="145775" cy="137150"/>
          </a:xfrm>
        </p:grpSpPr>
        <p:sp>
          <p:nvSpPr>
            <p:cNvPr id="1144" name="Google Shape;1144;p43"/>
            <p:cNvSpPr/>
            <p:nvPr/>
          </p:nvSpPr>
          <p:spPr>
            <a:xfrm>
              <a:off x="1572775" y="1963600"/>
              <a:ext cx="145775" cy="137150"/>
            </a:xfrm>
            <a:custGeom>
              <a:avLst/>
              <a:gdLst/>
              <a:ahLst/>
              <a:cxnLst/>
              <a:rect l="l" t="t" r="r" b="b"/>
              <a:pathLst>
                <a:path w="5831" h="5486" extrusionOk="0">
                  <a:moveTo>
                    <a:pt x="574" y="458"/>
                  </a:moveTo>
                  <a:cubicBezTo>
                    <a:pt x="837" y="458"/>
                    <a:pt x="1415" y="609"/>
                    <a:pt x="2646" y="1125"/>
                  </a:cubicBezTo>
                  <a:lnTo>
                    <a:pt x="3789" y="1537"/>
                  </a:lnTo>
                  <a:cubicBezTo>
                    <a:pt x="3810" y="1532"/>
                    <a:pt x="3833" y="1530"/>
                    <a:pt x="3859" y="1530"/>
                  </a:cubicBezTo>
                  <a:cubicBezTo>
                    <a:pt x="4316" y="1530"/>
                    <a:pt x="5469" y="2299"/>
                    <a:pt x="5359" y="2417"/>
                  </a:cubicBezTo>
                  <a:lnTo>
                    <a:pt x="4505" y="3335"/>
                  </a:lnTo>
                  <a:cubicBezTo>
                    <a:pt x="4492" y="3351"/>
                    <a:pt x="4536" y="3461"/>
                    <a:pt x="4538" y="3481"/>
                  </a:cubicBezTo>
                  <a:lnTo>
                    <a:pt x="4582" y="4268"/>
                  </a:lnTo>
                  <a:cubicBezTo>
                    <a:pt x="4590" y="4407"/>
                    <a:pt x="4479" y="4520"/>
                    <a:pt x="4345" y="4520"/>
                  </a:cubicBezTo>
                  <a:cubicBezTo>
                    <a:pt x="4333" y="4520"/>
                    <a:pt x="4320" y="4519"/>
                    <a:pt x="4308" y="4517"/>
                  </a:cubicBezTo>
                  <a:lnTo>
                    <a:pt x="3326" y="4363"/>
                  </a:lnTo>
                  <a:cubicBezTo>
                    <a:pt x="3322" y="4362"/>
                    <a:pt x="3318" y="4362"/>
                    <a:pt x="3314" y="4362"/>
                  </a:cubicBezTo>
                  <a:cubicBezTo>
                    <a:pt x="3297" y="4362"/>
                    <a:pt x="3280" y="4367"/>
                    <a:pt x="3266" y="4377"/>
                  </a:cubicBezTo>
                  <a:lnTo>
                    <a:pt x="2238" y="5092"/>
                  </a:lnTo>
                  <a:cubicBezTo>
                    <a:pt x="2214" y="5109"/>
                    <a:pt x="2184" y="5124"/>
                    <a:pt x="2147" y="5124"/>
                  </a:cubicBezTo>
                  <a:cubicBezTo>
                    <a:pt x="1983" y="5124"/>
                    <a:pt x="1690" y="4823"/>
                    <a:pt x="1304" y="3004"/>
                  </a:cubicBezTo>
                  <a:lnTo>
                    <a:pt x="388" y="671"/>
                  </a:lnTo>
                  <a:cubicBezTo>
                    <a:pt x="357" y="581"/>
                    <a:pt x="337" y="458"/>
                    <a:pt x="574" y="458"/>
                  </a:cubicBezTo>
                  <a:close/>
                  <a:moveTo>
                    <a:pt x="35" y="0"/>
                  </a:moveTo>
                  <a:cubicBezTo>
                    <a:pt x="33" y="0"/>
                    <a:pt x="32" y="1"/>
                    <a:pt x="32" y="1"/>
                  </a:cubicBezTo>
                  <a:cubicBezTo>
                    <a:pt x="8" y="23"/>
                    <a:pt x="1" y="58"/>
                    <a:pt x="11" y="87"/>
                  </a:cubicBezTo>
                  <a:lnTo>
                    <a:pt x="854" y="2486"/>
                  </a:lnTo>
                  <a:cubicBezTo>
                    <a:pt x="898" y="2613"/>
                    <a:pt x="1233" y="3622"/>
                    <a:pt x="1248" y="3756"/>
                  </a:cubicBezTo>
                  <a:cubicBezTo>
                    <a:pt x="1320" y="4410"/>
                    <a:pt x="1888" y="5474"/>
                    <a:pt x="1911" y="5481"/>
                  </a:cubicBezTo>
                  <a:cubicBezTo>
                    <a:pt x="1919" y="5483"/>
                    <a:pt x="1928" y="5486"/>
                    <a:pt x="1937" y="5486"/>
                  </a:cubicBezTo>
                  <a:cubicBezTo>
                    <a:pt x="1953" y="5486"/>
                    <a:pt x="1970" y="5480"/>
                    <a:pt x="1984" y="5470"/>
                  </a:cubicBezTo>
                  <a:lnTo>
                    <a:pt x="2964" y="4789"/>
                  </a:lnTo>
                  <a:cubicBezTo>
                    <a:pt x="3013" y="4755"/>
                    <a:pt x="3353" y="4546"/>
                    <a:pt x="3424" y="4546"/>
                  </a:cubicBezTo>
                  <a:cubicBezTo>
                    <a:pt x="3426" y="4546"/>
                    <a:pt x="3427" y="4546"/>
                    <a:pt x="3429" y="4547"/>
                  </a:cubicBezTo>
                  <a:lnTo>
                    <a:pt x="4216" y="4643"/>
                  </a:lnTo>
                  <a:cubicBezTo>
                    <a:pt x="4238" y="4646"/>
                    <a:pt x="4642" y="4724"/>
                    <a:pt x="4728" y="4724"/>
                  </a:cubicBezTo>
                  <a:cubicBezTo>
                    <a:pt x="4737" y="4724"/>
                    <a:pt x="4742" y="4723"/>
                    <a:pt x="4744" y="4722"/>
                  </a:cubicBezTo>
                  <a:cubicBezTo>
                    <a:pt x="4808" y="4643"/>
                    <a:pt x="4710" y="4365"/>
                    <a:pt x="4707" y="4339"/>
                  </a:cubicBezTo>
                  <a:lnTo>
                    <a:pt x="4711" y="3598"/>
                  </a:lnTo>
                  <a:cubicBezTo>
                    <a:pt x="4781" y="3204"/>
                    <a:pt x="5211" y="2981"/>
                    <a:pt x="5249" y="2934"/>
                  </a:cubicBezTo>
                  <a:lnTo>
                    <a:pt x="5807" y="2169"/>
                  </a:lnTo>
                  <a:cubicBezTo>
                    <a:pt x="5824" y="2148"/>
                    <a:pt x="5830" y="2120"/>
                    <a:pt x="5823" y="2095"/>
                  </a:cubicBezTo>
                  <a:cubicBezTo>
                    <a:pt x="5815" y="2068"/>
                    <a:pt x="5797" y="2048"/>
                    <a:pt x="5771" y="2038"/>
                  </a:cubicBezTo>
                  <a:lnTo>
                    <a:pt x="5049" y="1757"/>
                  </a:lnTo>
                  <a:cubicBezTo>
                    <a:pt x="4919" y="1713"/>
                    <a:pt x="3185" y="1144"/>
                    <a:pt x="3063" y="1081"/>
                  </a:cubicBezTo>
                  <a:cubicBezTo>
                    <a:pt x="2085" y="572"/>
                    <a:pt x="124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5" name="Google Shape;1145;p43"/>
            <p:cNvSpPr/>
            <p:nvPr/>
          </p:nvSpPr>
          <p:spPr>
            <a:xfrm>
              <a:off x="1574375" y="1965300"/>
              <a:ext cx="116800" cy="87325"/>
            </a:xfrm>
            <a:custGeom>
              <a:avLst/>
              <a:gdLst/>
              <a:ahLst/>
              <a:cxnLst/>
              <a:rect l="l" t="t" r="r" b="b"/>
              <a:pathLst>
                <a:path w="4672" h="3493" extrusionOk="0">
                  <a:moveTo>
                    <a:pt x="95" y="0"/>
                  </a:moveTo>
                  <a:cubicBezTo>
                    <a:pt x="69" y="0"/>
                    <a:pt x="44" y="12"/>
                    <a:pt x="27" y="34"/>
                  </a:cubicBezTo>
                  <a:cubicBezTo>
                    <a:pt x="1" y="71"/>
                    <a:pt x="8" y="123"/>
                    <a:pt x="44" y="150"/>
                  </a:cubicBezTo>
                  <a:lnTo>
                    <a:pt x="4527" y="3476"/>
                  </a:lnTo>
                  <a:cubicBezTo>
                    <a:pt x="4542" y="3487"/>
                    <a:pt x="4560" y="3492"/>
                    <a:pt x="4577" y="3492"/>
                  </a:cubicBezTo>
                  <a:cubicBezTo>
                    <a:pt x="4603" y="3492"/>
                    <a:pt x="4627" y="3481"/>
                    <a:pt x="4643" y="3458"/>
                  </a:cubicBezTo>
                  <a:cubicBezTo>
                    <a:pt x="4671" y="3422"/>
                    <a:pt x="2164" y="1516"/>
                    <a:pt x="2128" y="1488"/>
                  </a:cubicBezTo>
                  <a:lnTo>
                    <a:pt x="144" y="16"/>
                  </a:lnTo>
                  <a:cubicBezTo>
                    <a:pt x="129" y="6"/>
                    <a:pt x="112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1576350" y="1966325"/>
              <a:ext cx="81650" cy="110500"/>
            </a:xfrm>
            <a:custGeom>
              <a:avLst/>
              <a:gdLst/>
              <a:ahLst/>
              <a:cxnLst/>
              <a:rect l="l" t="t" r="r" b="b"/>
              <a:pathLst>
                <a:path w="3266" h="4420" extrusionOk="0">
                  <a:moveTo>
                    <a:pt x="94" y="0"/>
                  </a:moveTo>
                  <a:cubicBezTo>
                    <a:pt x="77" y="0"/>
                    <a:pt x="60" y="5"/>
                    <a:pt x="46" y="16"/>
                  </a:cubicBezTo>
                  <a:cubicBezTo>
                    <a:pt x="8" y="44"/>
                    <a:pt x="1" y="95"/>
                    <a:pt x="27" y="132"/>
                  </a:cubicBezTo>
                  <a:lnTo>
                    <a:pt x="2170" y="3096"/>
                  </a:lnTo>
                  <a:cubicBezTo>
                    <a:pt x="2261" y="3229"/>
                    <a:pt x="2343" y="3369"/>
                    <a:pt x="2414" y="3515"/>
                  </a:cubicBezTo>
                  <a:cubicBezTo>
                    <a:pt x="2813" y="4345"/>
                    <a:pt x="3147" y="4419"/>
                    <a:pt x="3171" y="4419"/>
                  </a:cubicBezTo>
                  <a:cubicBezTo>
                    <a:pt x="3187" y="4419"/>
                    <a:pt x="3204" y="4414"/>
                    <a:pt x="3219" y="4403"/>
                  </a:cubicBezTo>
                  <a:cubicBezTo>
                    <a:pt x="3257" y="4377"/>
                    <a:pt x="3265" y="4324"/>
                    <a:pt x="3239" y="4288"/>
                  </a:cubicBezTo>
                  <a:lnTo>
                    <a:pt x="162" y="35"/>
                  </a:lnTo>
                  <a:cubicBezTo>
                    <a:pt x="146" y="12"/>
                    <a:pt x="12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1586025" y="1977200"/>
              <a:ext cx="105775" cy="102475"/>
            </a:xfrm>
            <a:custGeom>
              <a:avLst/>
              <a:gdLst/>
              <a:ahLst/>
              <a:cxnLst/>
              <a:rect l="l" t="t" r="r" b="b"/>
              <a:pathLst>
                <a:path w="4231" h="4099" extrusionOk="0">
                  <a:moveTo>
                    <a:pt x="92" y="1"/>
                  </a:moveTo>
                  <a:cubicBezTo>
                    <a:pt x="71" y="1"/>
                    <a:pt x="49" y="9"/>
                    <a:pt x="32" y="26"/>
                  </a:cubicBezTo>
                  <a:cubicBezTo>
                    <a:pt x="0" y="58"/>
                    <a:pt x="1" y="112"/>
                    <a:pt x="34" y="144"/>
                  </a:cubicBezTo>
                  <a:lnTo>
                    <a:pt x="4081" y="4075"/>
                  </a:lnTo>
                  <a:cubicBezTo>
                    <a:pt x="4097" y="4091"/>
                    <a:pt x="4119" y="4099"/>
                    <a:pt x="4139" y="4099"/>
                  </a:cubicBezTo>
                  <a:cubicBezTo>
                    <a:pt x="4161" y="4099"/>
                    <a:pt x="4183" y="4091"/>
                    <a:pt x="4199" y="4074"/>
                  </a:cubicBezTo>
                  <a:cubicBezTo>
                    <a:pt x="4231" y="4041"/>
                    <a:pt x="2419" y="2168"/>
                    <a:pt x="2386" y="2136"/>
                  </a:cubicBezTo>
                  <a:lnTo>
                    <a:pt x="150" y="24"/>
                  </a:lnTo>
                  <a:cubicBezTo>
                    <a:pt x="134" y="9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" name="Google Shape;943;p39"/>
          <p:cNvGrpSpPr/>
          <p:nvPr/>
        </p:nvGrpSpPr>
        <p:grpSpPr>
          <a:xfrm>
            <a:off x="2287507" y="322549"/>
            <a:ext cx="7617711" cy="980569"/>
            <a:chOff x="7728915" y="2370420"/>
            <a:chExt cx="1034472" cy="222546"/>
          </a:xfrm>
        </p:grpSpPr>
        <p:sp>
          <p:nvSpPr>
            <p:cNvPr id="56" name="Google Shape;944;p39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945;p39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946;p39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947;p39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948;p39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949;p39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950;p39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3" name="Google Shape;953;p39"/>
          <p:cNvSpPr txBox="1"/>
          <p:nvPr/>
        </p:nvSpPr>
        <p:spPr>
          <a:xfrm>
            <a:off x="3050900" y="-42892"/>
            <a:ext cx="60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zh-TW" altLang="zh-HK" sz="4800" kern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資優</a:t>
            </a:r>
            <a:r>
              <a:rPr lang="zh-TW" altLang="en-US" sz="4800" kern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學生</a:t>
            </a:r>
            <a:r>
              <a:rPr lang="zh-TW" altLang="zh-HK" sz="4800" kern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的培訓</a:t>
            </a:r>
            <a:endParaRPr lang="zh-HK" altLang="en-US" sz="4800" kern="0" dirty="0">
              <a:solidFill>
                <a:srgbClr val="000000"/>
              </a:solidFill>
              <a:latin typeface="DFShuaShuaW7-B5" panose="020B0709000000000000" pitchFamily="49" charset="-120"/>
              <a:ea typeface="DFShuaShuaW7-B5" panose="020B0709000000000000" pitchFamily="49" charset="-120"/>
            </a:endParaRPr>
          </a:p>
        </p:txBody>
      </p:sp>
      <p:grpSp>
        <p:nvGrpSpPr>
          <p:cNvPr id="64" name="Google Shape;3267;p72"/>
          <p:cNvGrpSpPr/>
          <p:nvPr/>
        </p:nvGrpSpPr>
        <p:grpSpPr>
          <a:xfrm>
            <a:off x="320105" y="1533204"/>
            <a:ext cx="4401263" cy="763601"/>
            <a:chOff x="3099743" y="1443942"/>
            <a:chExt cx="865117" cy="192742"/>
          </a:xfrm>
        </p:grpSpPr>
        <p:sp>
          <p:nvSpPr>
            <p:cNvPr id="65" name="Google Shape;3268;p72"/>
            <p:cNvSpPr/>
            <p:nvPr/>
          </p:nvSpPr>
          <p:spPr>
            <a:xfrm>
              <a:off x="3099743" y="1443942"/>
              <a:ext cx="865117" cy="192742"/>
            </a:xfrm>
            <a:custGeom>
              <a:avLst/>
              <a:gdLst/>
              <a:ahLst/>
              <a:cxnLst/>
              <a:rect l="l" t="t" r="r" b="b"/>
              <a:pathLst>
                <a:path w="46568" h="10375" extrusionOk="0">
                  <a:moveTo>
                    <a:pt x="6005" y="501"/>
                  </a:moveTo>
                  <a:cubicBezTo>
                    <a:pt x="12710" y="568"/>
                    <a:pt x="19381" y="634"/>
                    <a:pt x="26086" y="701"/>
                  </a:cubicBezTo>
                  <a:cubicBezTo>
                    <a:pt x="30419" y="767"/>
                    <a:pt x="34781" y="877"/>
                    <a:pt x="39143" y="877"/>
                  </a:cubicBezTo>
                  <a:cubicBezTo>
                    <a:pt x="41397" y="877"/>
                    <a:pt x="43650" y="847"/>
                    <a:pt x="45900" y="768"/>
                  </a:cubicBezTo>
                  <a:lnTo>
                    <a:pt x="45900" y="768"/>
                  </a:lnTo>
                  <a:cubicBezTo>
                    <a:pt x="45133" y="1268"/>
                    <a:pt x="44466" y="2069"/>
                    <a:pt x="43832" y="2703"/>
                  </a:cubicBezTo>
                  <a:cubicBezTo>
                    <a:pt x="43131" y="3436"/>
                    <a:pt x="42364" y="4170"/>
                    <a:pt x="41797" y="5038"/>
                  </a:cubicBezTo>
                  <a:cubicBezTo>
                    <a:pt x="41730" y="5104"/>
                    <a:pt x="41730" y="5171"/>
                    <a:pt x="41764" y="5204"/>
                  </a:cubicBezTo>
                  <a:cubicBezTo>
                    <a:pt x="41730" y="5271"/>
                    <a:pt x="41730" y="5338"/>
                    <a:pt x="41797" y="5405"/>
                  </a:cubicBezTo>
                  <a:cubicBezTo>
                    <a:pt x="42331" y="6205"/>
                    <a:pt x="43165" y="6839"/>
                    <a:pt x="43799" y="7573"/>
                  </a:cubicBezTo>
                  <a:cubicBezTo>
                    <a:pt x="44432" y="8273"/>
                    <a:pt x="44999" y="8974"/>
                    <a:pt x="45633" y="9641"/>
                  </a:cubicBezTo>
                  <a:cubicBezTo>
                    <a:pt x="39494" y="9533"/>
                    <a:pt x="33333" y="9460"/>
                    <a:pt x="27171" y="9460"/>
                  </a:cubicBezTo>
                  <a:cubicBezTo>
                    <a:pt x="20041" y="9460"/>
                    <a:pt x="12908" y="9557"/>
                    <a:pt x="5805" y="9808"/>
                  </a:cubicBezTo>
                  <a:cubicBezTo>
                    <a:pt x="5771" y="9808"/>
                    <a:pt x="5738" y="9808"/>
                    <a:pt x="5705" y="9841"/>
                  </a:cubicBezTo>
                  <a:cubicBezTo>
                    <a:pt x="4904" y="8807"/>
                    <a:pt x="3970" y="7873"/>
                    <a:pt x="3070" y="6939"/>
                  </a:cubicBezTo>
                  <a:cubicBezTo>
                    <a:pt x="2302" y="6138"/>
                    <a:pt x="1535" y="5238"/>
                    <a:pt x="634" y="4571"/>
                  </a:cubicBezTo>
                  <a:cubicBezTo>
                    <a:pt x="634" y="4537"/>
                    <a:pt x="668" y="4537"/>
                    <a:pt x="668" y="4537"/>
                  </a:cubicBezTo>
                  <a:cubicBezTo>
                    <a:pt x="2336" y="3070"/>
                    <a:pt x="4137" y="1835"/>
                    <a:pt x="5938" y="568"/>
                  </a:cubicBezTo>
                  <a:cubicBezTo>
                    <a:pt x="5972" y="534"/>
                    <a:pt x="6005" y="534"/>
                    <a:pt x="6005" y="501"/>
                  </a:cubicBezTo>
                  <a:close/>
                  <a:moveTo>
                    <a:pt x="5671" y="1"/>
                  </a:moveTo>
                  <a:cubicBezTo>
                    <a:pt x="5538" y="1"/>
                    <a:pt x="5471" y="101"/>
                    <a:pt x="5438" y="201"/>
                  </a:cubicBezTo>
                  <a:cubicBezTo>
                    <a:pt x="3570" y="1302"/>
                    <a:pt x="1869" y="2703"/>
                    <a:pt x="268" y="4137"/>
                  </a:cubicBezTo>
                  <a:cubicBezTo>
                    <a:pt x="167" y="4237"/>
                    <a:pt x="167" y="4337"/>
                    <a:pt x="201" y="4404"/>
                  </a:cubicBezTo>
                  <a:cubicBezTo>
                    <a:pt x="101" y="4471"/>
                    <a:pt x="1" y="4637"/>
                    <a:pt x="101" y="4737"/>
                  </a:cubicBezTo>
                  <a:cubicBezTo>
                    <a:pt x="801" y="5705"/>
                    <a:pt x="1769" y="6505"/>
                    <a:pt x="2636" y="7373"/>
                  </a:cubicBezTo>
                  <a:cubicBezTo>
                    <a:pt x="3537" y="8340"/>
                    <a:pt x="4437" y="9341"/>
                    <a:pt x="5405" y="10241"/>
                  </a:cubicBezTo>
                  <a:cubicBezTo>
                    <a:pt x="5471" y="10308"/>
                    <a:pt x="5538" y="10308"/>
                    <a:pt x="5605" y="10308"/>
                  </a:cubicBezTo>
                  <a:cubicBezTo>
                    <a:pt x="5638" y="10341"/>
                    <a:pt x="5705" y="10375"/>
                    <a:pt x="5771" y="10375"/>
                  </a:cubicBezTo>
                  <a:cubicBezTo>
                    <a:pt x="16569" y="10348"/>
                    <a:pt x="27345" y="10214"/>
                    <a:pt x="38134" y="10214"/>
                  </a:cubicBezTo>
                  <a:cubicBezTo>
                    <a:pt x="40777" y="10214"/>
                    <a:pt x="43422" y="10222"/>
                    <a:pt x="46067" y="10241"/>
                  </a:cubicBezTo>
                  <a:cubicBezTo>
                    <a:pt x="46400" y="10241"/>
                    <a:pt x="46434" y="9774"/>
                    <a:pt x="46167" y="9674"/>
                  </a:cubicBezTo>
                  <a:cubicBezTo>
                    <a:pt x="45667" y="8774"/>
                    <a:pt x="45033" y="8006"/>
                    <a:pt x="44332" y="7273"/>
                  </a:cubicBezTo>
                  <a:cubicBezTo>
                    <a:pt x="43732" y="6572"/>
                    <a:pt x="43098" y="5738"/>
                    <a:pt x="42298" y="5204"/>
                  </a:cubicBezTo>
                  <a:cubicBezTo>
                    <a:pt x="43031" y="4504"/>
                    <a:pt x="43665" y="3737"/>
                    <a:pt x="44366" y="3036"/>
                  </a:cubicBezTo>
                  <a:cubicBezTo>
                    <a:pt x="45066" y="2369"/>
                    <a:pt x="45900" y="1735"/>
                    <a:pt x="46467" y="968"/>
                  </a:cubicBezTo>
                  <a:cubicBezTo>
                    <a:pt x="46567" y="835"/>
                    <a:pt x="46501" y="701"/>
                    <a:pt x="46367" y="634"/>
                  </a:cubicBezTo>
                  <a:cubicBezTo>
                    <a:pt x="46467" y="501"/>
                    <a:pt x="46400" y="301"/>
                    <a:pt x="46167" y="301"/>
                  </a:cubicBezTo>
                  <a:cubicBezTo>
                    <a:pt x="32691" y="1"/>
                    <a:pt x="19181" y="101"/>
                    <a:pt x="56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3269;p72"/>
            <p:cNvSpPr/>
            <p:nvPr/>
          </p:nvSpPr>
          <p:spPr>
            <a:xfrm>
              <a:off x="3111521" y="1453250"/>
              <a:ext cx="840948" cy="173532"/>
            </a:xfrm>
            <a:custGeom>
              <a:avLst/>
              <a:gdLst/>
              <a:ahLst/>
              <a:cxnLst/>
              <a:rect l="l" t="t" r="r" b="b"/>
              <a:pathLst>
                <a:path w="45267" h="9341" extrusionOk="0">
                  <a:moveTo>
                    <a:pt x="5371" y="0"/>
                  </a:moveTo>
                  <a:cubicBezTo>
                    <a:pt x="5338" y="33"/>
                    <a:pt x="5338" y="33"/>
                    <a:pt x="5304" y="67"/>
                  </a:cubicBezTo>
                  <a:cubicBezTo>
                    <a:pt x="3470" y="1334"/>
                    <a:pt x="1702" y="2602"/>
                    <a:pt x="34" y="4036"/>
                  </a:cubicBezTo>
                  <a:lnTo>
                    <a:pt x="0" y="4070"/>
                  </a:lnTo>
                  <a:cubicBezTo>
                    <a:pt x="901" y="4737"/>
                    <a:pt x="1668" y="5637"/>
                    <a:pt x="2436" y="6438"/>
                  </a:cubicBezTo>
                  <a:cubicBezTo>
                    <a:pt x="3336" y="7372"/>
                    <a:pt x="4270" y="8306"/>
                    <a:pt x="5071" y="9340"/>
                  </a:cubicBezTo>
                  <a:cubicBezTo>
                    <a:pt x="5104" y="9340"/>
                    <a:pt x="5137" y="9307"/>
                    <a:pt x="5171" y="9307"/>
                  </a:cubicBezTo>
                  <a:cubicBezTo>
                    <a:pt x="12274" y="9056"/>
                    <a:pt x="19407" y="8959"/>
                    <a:pt x="26537" y="8959"/>
                  </a:cubicBezTo>
                  <a:cubicBezTo>
                    <a:pt x="32699" y="8959"/>
                    <a:pt x="38860" y="9032"/>
                    <a:pt x="44999" y="9140"/>
                  </a:cubicBezTo>
                  <a:cubicBezTo>
                    <a:pt x="44365" y="8506"/>
                    <a:pt x="43798" y="7772"/>
                    <a:pt x="43165" y="7072"/>
                  </a:cubicBezTo>
                  <a:cubicBezTo>
                    <a:pt x="42531" y="6338"/>
                    <a:pt x="41697" y="5704"/>
                    <a:pt x="41163" y="4904"/>
                  </a:cubicBezTo>
                  <a:cubicBezTo>
                    <a:pt x="41096" y="4837"/>
                    <a:pt x="41096" y="4770"/>
                    <a:pt x="41130" y="4737"/>
                  </a:cubicBezTo>
                  <a:cubicBezTo>
                    <a:pt x="41096" y="4670"/>
                    <a:pt x="41096" y="4603"/>
                    <a:pt x="41163" y="4537"/>
                  </a:cubicBezTo>
                  <a:cubicBezTo>
                    <a:pt x="41730" y="3669"/>
                    <a:pt x="42497" y="2935"/>
                    <a:pt x="43198" y="2202"/>
                  </a:cubicBezTo>
                  <a:cubicBezTo>
                    <a:pt x="43832" y="1568"/>
                    <a:pt x="44499" y="767"/>
                    <a:pt x="45266" y="267"/>
                  </a:cubicBezTo>
                  <a:lnTo>
                    <a:pt x="45266" y="267"/>
                  </a:lnTo>
                  <a:cubicBezTo>
                    <a:pt x="43016" y="346"/>
                    <a:pt x="40763" y="376"/>
                    <a:pt x="38508" y="376"/>
                  </a:cubicBezTo>
                  <a:cubicBezTo>
                    <a:pt x="34143" y="376"/>
                    <a:pt x="29774" y="266"/>
                    <a:pt x="25419" y="200"/>
                  </a:cubicBezTo>
                  <a:cubicBezTo>
                    <a:pt x="18747" y="133"/>
                    <a:pt x="12076" y="67"/>
                    <a:pt x="5371" y="0"/>
                  </a:cubicBezTo>
                  <a:close/>
                </a:path>
              </a:pathLst>
            </a:custGeom>
            <a:solidFill>
              <a:srgbClr val="D7B2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" name="Google Shape;953;p39"/>
          <p:cNvSpPr txBox="1"/>
          <p:nvPr/>
        </p:nvSpPr>
        <p:spPr>
          <a:xfrm>
            <a:off x="320105" y="1570457"/>
            <a:ext cx="442183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Gloria Hallelujah"/>
              <a:buNone/>
              <a:defRPr sz="12000" b="0" i="0" u="none" strike="noStrike" cap="none">
                <a:solidFill>
                  <a:schemeClr val="dk2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ira Sans Extra Condensed"/>
              <a:buNone/>
              <a:defRPr sz="120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ira Sans Extra Condensed"/>
              <a:buNone/>
              <a:defRPr sz="120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ira Sans Extra Condensed"/>
              <a:buNone/>
              <a:defRPr sz="120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ira Sans Extra Condensed"/>
              <a:buNone/>
              <a:defRPr sz="120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ira Sans Extra Condensed"/>
              <a:buNone/>
              <a:defRPr sz="120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ira Sans Extra Condensed"/>
              <a:buNone/>
              <a:defRPr sz="120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ira Sans Extra Condensed"/>
              <a:buNone/>
              <a:defRPr sz="120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Fira Sans Extra Condensed"/>
              <a:buNone/>
              <a:defRPr sz="120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defTabSz="1219200">
              <a:buClr>
                <a:srgbClr val="000000"/>
              </a:buClr>
            </a:pPr>
            <a:r>
              <a:rPr lang="zh-TW" altLang="en-US" sz="2665" dirty="0">
                <a:solidFill>
                  <a:srgbClr val="CCB1FE">
                    <a:lumMod val="75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FShuaShuaW7-B5" panose="020B0709000000000000" pitchFamily="49" charset="-120"/>
                <a:ea typeface="DFShuaShuaW7-B5" panose="020B0709000000000000" pitchFamily="49" charset="-120"/>
                <a:cs typeface="+mj-cs"/>
              </a:rPr>
              <a:t>第二層：抽離式</a:t>
            </a:r>
            <a:r>
              <a:rPr lang="en-US" altLang="zh-TW" sz="2665" dirty="0">
                <a:solidFill>
                  <a:srgbClr val="CCB1FE">
                    <a:lumMod val="75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FShuaShuaW7-B5" panose="020B0709000000000000" pitchFamily="49" charset="-120"/>
                <a:ea typeface="DFShuaShuaW7-B5" panose="020B0709000000000000" pitchFamily="49" charset="-120"/>
                <a:cs typeface="+mj-cs"/>
              </a:rPr>
              <a:t>(</a:t>
            </a:r>
            <a:r>
              <a:rPr lang="zh-TW" altLang="en-US" sz="2665" dirty="0">
                <a:solidFill>
                  <a:srgbClr val="CCB1FE">
                    <a:lumMod val="75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FShuaShuaW7-B5" panose="020B0709000000000000" pitchFamily="49" charset="-120"/>
                <a:ea typeface="DFShuaShuaW7-B5" panose="020B0709000000000000" pitchFamily="49" charset="-120"/>
                <a:cs typeface="+mj-cs"/>
              </a:rPr>
              <a:t>校本</a:t>
            </a:r>
            <a:r>
              <a:rPr lang="en-US" altLang="zh-TW" sz="2665" dirty="0">
                <a:solidFill>
                  <a:srgbClr val="CCB1FE">
                    <a:lumMod val="75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FShuaShuaW7-B5" panose="020B0709000000000000" pitchFamily="49" charset="-120"/>
                <a:ea typeface="DFShuaShuaW7-B5" panose="020B0709000000000000" pitchFamily="49" charset="-120"/>
                <a:cs typeface="+mj-cs"/>
              </a:rPr>
              <a:t>)</a:t>
            </a:r>
            <a:endParaRPr lang="en-US" altLang="zh-TW" sz="2665" dirty="0">
              <a:solidFill>
                <a:srgbClr val="CCB1FE">
                  <a:lumMod val="75000"/>
                </a:srgb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FShuaShuaW7-B5" panose="020B0709000000000000" pitchFamily="49" charset="-120"/>
              <a:ea typeface="DFShuaShuaW7-B5" panose="020B0709000000000000" pitchFamily="49" charset="-120"/>
              <a:cs typeface="+mj-cs"/>
            </a:endParaRPr>
          </a:p>
        </p:txBody>
      </p:sp>
      <p:sp>
        <p:nvSpPr>
          <p:cNvPr id="72" name="Google Shape;925;p37"/>
          <p:cNvSpPr txBox="1"/>
          <p:nvPr/>
        </p:nvSpPr>
        <p:spPr>
          <a:xfrm>
            <a:off x="438930" y="2322345"/>
            <a:ext cx="7957877" cy="4419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0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marL="457200" indent="-304800" algn="l" defTabSz="1219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4265" kern="0" cap="all" dirty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P.4-6  </a:t>
            </a:r>
            <a:r>
              <a:rPr lang="zh-TW" altLang="en-US" sz="4265" kern="0" cap="all" dirty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奧數小精英</a:t>
            </a:r>
            <a:endParaRPr lang="en-US" altLang="zh-TW" sz="4265" kern="0" cap="all" dirty="0">
              <a:solidFill>
                <a:srgbClr val="000000"/>
              </a:solidFill>
              <a:latin typeface="DFShuaShuaW7-B5" panose="020B0709000000000000" pitchFamily="49" charset="-120"/>
              <a:ea typeface="DFShuaShuaW7-B5" panose="020B0709000000000000" pitchFamily="49" charset="-120"/>
            </a:endParaRPr>
          </a:p>
          <a:p>
            <a:pPr marL="457200" indent="-304800" algn="l" defTabSz="1219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4265" kern="0" cap="all" dirty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P.4-5  </a:t>
            </a:r>
            <a:r>
              <a:rPr lang="zh-TW" altLang="en-US" sz="4265" kern="0" cap="all" dirty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創意寫作班</a:t>
            </a:r>
            <a:endParaRPr lang="zh-TW" altLang="en-US" sz="4265" kern="0" cap="all" dirty="0">
              <a:solidFill>
                <a:srgbClr val="000000"/>
              </a:solidFill>
              <a:latin typeface="DFShuaShuaW7-B5" panose="020B0709000000000000" pitchFamily="49" charset="-120"/>
              <a:ea typeface="DFShuaShuaW7-B5" panose="020B0709000000000000" pitchFamily="49" charset="-120"/>
            </a:endParaRPr>
          </a:p>
          <a:p>
            <a:pPr marL="457200" indent="-304800" algn="l" defTabSz="1219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4265" kern="0" cap="all" dirty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P.4-6  </a:t>
            </a:r>
            <a:r>
              <a:rPr lang="zh-TW" altLang="en-US" sz="4265" kern="0" cap="all" dirty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小記者至叻星</a:t>
            </a:r>
            <a:endParaRPr lang="zh-TW" altLang="en-US" sz="4265" kern="0" cap="all" dirty="0">
              <a:solidFill>
                <a:srgbClr val="000000"/>
              </a:solidFill>
              <a:latin typeface="DFShuaShuaW7-B5" panose="020B0709000000000000" pitchFamily="49" charset="-120"/>
              <a:ea typeface="DFShuaShuaW7-B5" panose="020B0709000000000000" pitchFamily="49" charset="-120"/>
            </a:endParaRPr>
          </a:p>
          <a:p>
            <a:pPr marL="457200" indent="-304800" algn="l" defTabSz="1219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4265" kern="0" cap="all" dirty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P.4-6  </a:t>
            </a:r>
            <a:r>
              <a:rPr lang="zh-TW" altLang="en-US" sz="4265" kern="0" cap="all" dirty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廣播劇小達人</a:t>
            </a:r>
            <a:endParaRPr lang="zh-TW" altLang="en-US" sz="4265" kern="0" cap="all" dirty="0">
              <a:solidFill>
                <a:srgbClr val="000000"/>
              </a:solidFill>
              <a:latin typeface="DFShuaShuaW7-B5" panose="020B0709000000000000" pitchFamily="49" charset="-120"/>
              <a:ea typeface="DFShuaShuaW7-B5" panose="020B0709000000000000" pitchFamily="49" charset="-120"/>
            </a:endParaRPr>
          </a:p>
          <a:p>
            <a:pPr marL="457200" indent="-304800" algn="l" defTabSz="1219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4265" kern="0" cap="all" dirty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P.4-6  steam</a:t>
            </a:r>
            <a:r>
              <a:rPr lang="zh-TW" altLang="en-US" sz="4265" kern="0" cap="all" dirty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創意課程</a:t>
            </a:r>
            <a:endParaRPr lang="en-US" altLang="zh-TW" sz="4265" kern="0" cap="all" dirty="0">
              <a:solidFill>
                <a:srgbClr val="000000"/>
              </a:solidFill>
              <a:latin typeface="DFShuaShuaW7-B5" panose="020B0709000000000000" pitchFamily="49" charset="-120"/>
              <a:ea typeface="DFShuaShuaW7-B5" panose="020B0709000000000000" pitchFamily="49" charset="-120"/>
            </a:endParaRPr>
          </a:p>
          <a:p>
            <a:pPr marL="457200" indent="-304800" algn="l" defTabSz="1219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zh-TW" sz="4265" kern="0" cap="all" dirty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P.1-6	</a:t>
            </a:r>
            <a:r>
              <a:rPr lang="zh-TW" altLang="en-US" sz="4265" kern="0" cap="all" dirty="0">
                <a:solidFill>
                  <a:srgbClr val="000000"/>
                </a:solidFill>
                <a:latin typeface="DFShuaShuaW7-B5" panose="020B0709000000000000" pitchFamily="49" charset="-120"/>
                <a:ea typeface="DFShuaShuaW7-B5" panose="020B0709000000000000" pitchFamily="49" charset="-120"/>
              </a:rPr>
              <a:t>藝術家大使培訓</a:t>
            </a:r>
            <a:endParaRPr lang="zh-TW" altLang="en-US" sz="4265" kern="0" cap="all" dirty="0">
              <a:solidFill>
                <a:srgbClr val="000000"/>
              </a:solidFill>
              <a:latin typeface="DFShuaShuaW7-B5" panose="020B0709000000000000" pitchFamily="49" charset="-120"/>
              <a:ea typeface="DFShuaShuaW7-B5" panose="020B0709000000000000" pitchFamily="49" charset="-120"/>
            </a:endParaRPr>
          </a:p>
          <a:p>
            <a:pPr defTabSz="1219200">
              <a:lnSpc>
                <a:spcPct val="120000"/>
              </a:lnSpc>
              <a:spcAft>
                <a:spcPts val="800"/>
              </a:spcAft>
              <a:buClr>
                <a:srgbClr val="000000"/>
              </a:buClr>
            </a:pPr>
            <a:endParaRPr lang="en-US" altLang="zh-TW" sz="4800" kern="0" cap="all" dirty="0">
              <a:solidFill>
                <a:srgbClr val="000000"/>
              </a:solidFill>
            </a:endParaRPr>
          </a:p>
        </p:txBody>
      </p:sp>
      <p:pic>
        <p:nvPicPr>
          <p:cNvPr id="73" name="圖片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728835">
            <a:off x="9281324" y="1940364"/>
            <a:ext cx="2683649" cy="2012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" name="圖片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0390">
            <a:off x="6968819" y="4230289"/>
            <a:ext cx="2480707" cy="1653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6" name="圖片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6549">
            <a:off x="9024368" y="4261347"/>
            <a:ext cx="3064019" cy="2298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9" name="Google Shape;1628;p50"/>
          <p:cNvSpPr/>
          <p:nvPr/>
        </p:nvSpPr>
        <p:spPr>
          <a:xfrm rot="21012340" flipH="1">
            <a:off x="6599182" y="1542372"/>
            <a:ext cx="2965105" cy="679187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defTabSz="1219200">
              <a:buClr>
                <a:srgbClr val="000000"/>
              </a:buClr>
            </a:pPr>
            <a:endParaRPr lang="en-US"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953;p39"/>
          <p:cNvSpPr txBox="1">
            <a:spLocks noGrp="1"/>
          </p:cNvSpPr>
          <p:nvPr>
            <p:ph type="title"/>
          </p:nvPr>
        </p:nvSpPr>
        <p:spPr>
          <a:xfrm rot="20993241">
            <a:off x="6617399" y="1535349"/>
            <a:ext cx="289922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zh-TW" altLang="en-US" sz="2665" kern="1200" dirty="0"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DFShuaShuaW7-B5" panose="020B0709000000000000" pitchFamily="49" charset="-120"/>
                <a:ea typeface="DFShuaShuaW7-B5" panose="020B0709000000000000" pitchFamily="49" charset="-120"/>
                <a:cs typeface="+mj-cs"/>
              </a:rPr>
              <a:t>校本課後資優班</a:t>
            </a:r>
            <a:endParaRPr lang="zh-TW" altLang="en-US" sz="2665" kern="1200" dirty="0">
              <a:solidFill>
                <a:srgbClr val="C0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DFShuaShuaW7-B5" panose="020B0709000000000000" pitchFamily="49" charset="-120"/>
              <a:ea typeface="DFShuaShuaW7-B5" panose="020B0709000000000000" pitchFamily="49" charset="-120"/>
              <a:cs typeface="+mj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58"/>
          <p:cNvGrpSpPr/>
          <p:nvPr/>
        </p:nvGrpSpPr>
        <p:grpSpPr>
          <a:xfrm rot="-5400000">
            <a:off x="97661" y="453672"/>
            <a:ext cx="553599" cy="634403"/>
            <a:chOff x="735225" y="2639450"/>
            <a:chExt cx="104650" cy="119925"/>
          </a:xfrm>
        </p:grpSpPr>
        <p:sp>
          <p:nvSpPr>
            <p:cNvPr id="1229" name="Google Shape;1229;p58"/>
            <p:cNvSpPr/>
            <p:nvPr/>
          </p:nvSpPr>
          <p:spPr>
            <a:xfrm>
              <a:off x="771125" y="2666175"/>
              <a:ext cx="47375" cy="47375"/>
            </a:xfrm>
            <a:custGeom>
              <a:avLst/>
              <a:gdLst/>
              <a:ahLst/>
              <a:cxnLst/>
              <a:rect l="l" t="t" r="r" b="b"/>
              <a:pathLst>
                <a:path w="1895" h="1895" extrusionOk="0">
                  <a:moveTo>
                    <a:pt x="1558" y="1"/>
                  </a:moveTo>
                  <a:lnTo>
                    <a:pt x="1467" y="31"/>
                  </a:lnTo>
                  <a:lnTo>
                    <a:pt x="1345" y="93"/>
                  </a:lnTo>
                  <a:lnTo>
                    <a:pt x="92" y="1345"/>
                  </a:lnTo>
                  <a:lnTo>
                    <a:pt x="31" y="1437"/>
                  </a:lnTo>
                  <a:lnTo>
                    <a:pt x="1" y="1559"/>
                  </a:lnTo>
                  <a:lnTo>
                    <a:pt x="31" y="1681"/>
                  </a:lnTo>
                  <a:lnTo>
                    <a:pt x="92" y="1803"/>
                  </a:lnTo>
                  <a:lnTo>
                    <a:pt x="214" y="1864"/>
                  </a:lnTo>
                  <a:lnTo>
                    <a:pt x="337" y="1895"/>
                  </a:lnTo>
                  <a:lnTo>
                    <a:pt x="428" y="1864"/>
                  </a:lnTo>
                  <a:lnTo>
                    <a:pt x="550" y="1803"/>
                  </a:lnTo>
                  <a:lnTo>
                    <a:pt x="1803" y="551"/>
                  </a:lnTo>
                  <a:lnTo>
                    <a:pt x="1864" y="459"/>
                  </a:lnTo>
                  <a:lnTo>
                    <a:pt x="1894" y="337"/>
                  </a:lnTo>
                  <a:lnTo>
                    <a:pt x="1864" y="215"/>
                  </a:lnTo>
                  <a:lnTo>
                    <a:pt x="1803" y="93"/>
                  </a:lnTo>
                  <a:lnTo>
                    <a:pt x="1681" y="31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58"/>
            <p:cNvSpPr/>
            <p:nvPr/>
          </p:nvSpPr>
          <p:spPr>
            <a:xfrm>
              <a:off x="780300" y="2740250"/>
              <a:ext cx="59575" cy="19125"/>
            </a:xfrm>
            <a:custGeom>
              <a:avLst/>
              <a:gdLst/>
              <a:ahLst/>
              <a:cxnLst/>
              <a:rect l="l" t="t" r="r" b="b"/>
              <a:pathLst>
                <a:path w="2383" h="765" extrusionOk="0">
                  <a:moveTo>
                    <a:pt x="336" y="1"/>
                  </a:moveTo>
                  <a:lnTo>
                    <a:pt x="214" y="31"/>
                  </a:lnTo>
                  <a:lnTo>
                    <a:pt x="92" y="92"/>
                  </a:lnTo>
                  <a:lnTo>
                    <a:pt x="31" y="184"/>
                  </a:lnTo>
                  <a:lnTo>
                    <a:pt x="0" y="306"/>
                  </a:lnTo>
                  <a:lnTo>
                    <a:pt x="0" y="428"/>
                  </a:lnTo>
                  <a:lnTo>
                    <a:pt x="61" y="551"/>
                  </a:lnTo>
                  <a:lnTo>
                    <a:pt x="153" y="612"/>
                  </a:lnTo>
                  <a:lnTo>
                    <a:pt x="275" y="642"/>
                  </a:lnTo>
                  <a:lnTo>
                    <a:pt x="2016" y="764"/>
                  </a:lnTo>
                  <a:lnTo>
                    <a:pt x="2169" y="764"/>
                  </a:lnTo>
                  <a:lnTo>
                    <a:pt x="2260" y="703"/>
                  </a:lnTo>
                  <a:lnTo>
                    <a:pt x="2352" y="581"/>
                  </a:lnTo>
                  <a:lnTo>
                    <a:pt x="2383" y="490"/>
                  </a:lnTo>
                  <a:lnTo>
                    <a:pt x="2352" y="337"/>
                  </a:lnTo>
                  <a:lnTo>
                    <a:pt x="2291" y="245"/>
                  </a:lnTo>
                  <a:lnTo>
                    <a:pt x="2199" y="154"/>
                  </a:lnTo>
                  <a:lnTo>
                    <a:pt x="2077" y="12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58"/>
            <p:cNvSpPr/>
            <p:nvPr/>
          </p:nvSpPr>
          <p:spPr>
            <a:xfrm>
              <a:off x="735225" y="2639450"/>
              <a:ext cx="19900" cy="59600"/>
            </a:xfrm>
            <a:custGeom>
              <a:avLst/>
              <a:gdLst/>
              <a:ahLst/>
              <a:cxnLst/>
              <a:rect l="l" t="t" r="r" b="b"/>
              <a:pathLst>
                <a:path w="796" h="2384" extrusionOk="0">
                  <a:moveTo>
                    <a:pt x="367" y="1"/>
                  </a:moveTo>
                  <a:lnTo>
                    <a:pt x="245" y="62"/>
                  </a:lnTo>
                  <a:lnTo>
                    <a:pt x="184" y="184"/>
                  </a:lnTo>
                  <a:lnTo>
                    <a:pt x="123" y="306"/>
                  </a:lnTo>
                  <a:lnTo>
                    <a:pt x="1" y="2017"/>
                  </a:lnTo>
                  <a:lnTo>
                    <a:pt x="31" y="2170"/>
                  </a:lnTo>
                  <a:lnTo>
                    <a:pt x="93" y="2261"/>
                  </a:lnTo>
                  <a:lnTo>
                    <a:pt x="184" y="2353"/>
                  </a:lnTo>
                  <a:lnTo>
                    <a:pt x="306" y="2383"/>
                  </a:lnTo>
                  <a:lnTo>
                    <a:pt x="429" y="2353"/>
                  </a:lnTo>
                  <a:lnTo>
                    <a:pt x="551" y="2292"/>
                  </a:lnTo>
                  <a:lnTo>
                    <a:pt x="612" y="2200"/>
                  </a:lnTo>
                  <a:lnTo>
                    <a:pt x="642" y="2078"/>
                  </a:lnTo>
                  <a:lnTo>
                    <a:pt x="795" y="337"/>
                  </a:lnTo>
                  <a:lnTo>
                    <a:pt x="795" y="306"/>
                  </a:lnTo>
                  <a:lnTo>
                    <a:pt x="765" y="184"/>
                  </a:lnTo>
                  <a:lnTo>
                    <a:pt x="703" y="93"/>
                  </a:lnTo>
                  <a:lnTo>
                    <a:pt x="612" y="3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0" name="Google Shape;1240;p58"/>
          <p:cNvGrpSpPr/>
          <p:nvPr/>
        </p:nvGrpSpPr>
        <p:grpSpPr>
          <a:xfrm rot="-3495018" flipH="1">
            <a:off x="-528103" y="3213630"/>
            <a:ext cx="2829680" cy="4419649"/>
            <a:chOff x="4913050" y="2470700"/>
            <a:chExt cx="617025" cy="963725"/>
          </a:xfrm>
        </p:grpSpPr>
        <p:sp>
          <p:nvSpPr>
            <p:cNvPr id="1241" name="Google Shape;1241;p58"/>
            <p:cNvSpPr/>
            <p:nvPr/>
          </p:nvSpPr>
          <p:spPr>
            <a:xfrm>
              <a:off x="4913050" y="2517275"/>
              <a:ext cx="607875" cy="917150"/>
            </a:xfrm>
            <a:custGeom>
              <a:avLst/>
              <a:gdLst/>
              <a:ahLst/>
              <a:cxnLst/>
              <a:rect l="l" t="t" r="r" b="b"/>
              <a:pathLst>
                <a:path w="24315" h="36686" extrusionOk="0">
                  <a:moveTo>
                    <a:pt x="1558" y="1"/>
                  </a:moveTo>
                  <a:lnTo>
                    <a:pt x="1436" y="31"/>
                  </a:lnTo>
                  <a:lnTo>
                    <a:pt x="1344" y="62"/>
                  </a:lnTo>
                  <a:lnTo>
                    <a:pt x="1192" y="184"/>
                  </a:lnTo>
                  <a:lnTo>
                    <a:pt x="1070" y="367"/>
                  </a:lnTo>
                  <a:lnTo>
                    <a:pt x="856" y="886"/>
                  </a:lnTo>
                  <a:lnTo>
                    <a:pt x="642" y="1406"/>
                  </a:lnTo>
                  <a:lnTo>
                    <a:pt x="459" y="1956"/>
                  </a:lnTo>
                  <a:lnTo>
                    <a:pt x="306" y="2505"/>
                  </a:lnTo>
                  <a:lnTo>
                    <a:pt x="184" y="3055"/>
                  </a:lnTo>
                  <a:lnTo>
                    <a:pt x="92" y="3605"/>
                  </a:lnTo>
                  <a:lnTo>
                    <a:pt x="31" y="4185"/>
                  </a:lnTo>
                  <a:lnTo>
                    <a:pt x="0" y="4735"/>
                  </a:lnTo>
                  <a:lnTo>
                    <a:pt x="0" y="5316"/>
                  </a:lnTo>
                  <a:lnTo>
                    <a:pt x="31" y="5896"/>
                  </a:lnTo>
                  <a:lnTo>
                    <a:pt x="92" y="6446"/>
                  </a:lnTo>
                  <a:lnTo>
                    <a:pt x="184" y="7026"/>
                  </a:lnTo>
                  <a:lnTo>
                    <a:pt x="275" y="7576"/>
                  </a:lnTo>
                  <a:lnTo>
                    <a:pt x="428" y="8126"/>
                  </a:lnTo>
                  <a:lnTo>
                    <a:pt x="581" y="8675"/>
                  </a:lnTo>
                  <a:lnTo>
                    <a:pt x="764" y="9225"/>
                  </a:lnTo>
                  <a:lnTo>
                    <a:pt x="978" y="9745"/>
                  </a:lnTo>
                  <a:lnTo>
                    <a:pt x="1192" y="10264"/>
                  </a:lnTo>
                  <a:lnTo>
                    <a:pt x="1467" y="10753"/>
                  </a:lnTo>
                  <a:lnTo>
                    <a:pt x="1742" y="11241"/>
                  </a:lnTo>
                  <a:lnTo>
                    <a:pt x="2047" y="11699"/>
                  </a:lnTo>
                  <a:lnTo>
                    <a:pt x="2383" y="12158"/>
                  </a:lnTo>
                  <a:lnTo>
                    <a:pt x="2750" y="12616"/>
                  </a:lnTo>
                  <a:lnTo>
                    <a:pt x="3116" y="13013"/>
                  </a:lnTo>
                  <a:lnTo>
                    <a:pt x="3574" y="13441"/>
                  </a:lnTo>
                  <a:lnTo>
                    <a:pt x="4032" y="13838"/>
                  </a:lnTo>
                  <a:lnTo>
                    <a:pt x="4521" y="14204"/>
                  </a:lnTo>
                  <a:lnTo>
                    <a:pt x="5010" y="14571"/>
                  </a:lnTo>
                  <a:lnTo>
                    <a:pt x="5529" y="14876"/>
                  </a:lnTo>
                  <a:lnTo>
                    <a:pt x="6079" y="15182"/>
                  </a:lnTo>
                  <a:lnTo>
                    <a:pt x="7148" y="15792"/>
                  </a:lnTo>
                  <a:lnTo>
                    <a:pt x="8248" y="16403"/>
                  </a:lnTo>
                  <a:lnTo>
                    <a:pt x="8767" y="16709"/>
                  </a:lnTo>
                  <a:lnTo>
                    <a:pt x="9286" y="17075"/>
                  </a:lnTo>
                  <a:lnTo>
                    <a:pt x="9775" y="17442"/>
                  </a:lnTo>
                  <a:lnTo>
                    <a:pt x="10233" y="17870"/>
                  </a:lnTo>
                  <a:lnTo>
                    <a:pt x="10661" y="18297"/>
                  </a:lnTo>
                  <a:lnTo>
                    <a:pt x="11027" y="18816"/>
                  </a:lnTo>
                  <a:lnTo>
                    <a:pt x="11363" y="19336"/>
                  </a:lnTo>
                  <a:lnTo>
                    <a:pt x="11638" y="19916"/>
                  </a:lnTo>
                  <a:lnTo>
                    <a:pt x="11852" y="20496"/>
                  </a:lnTo>
                  <a:lnTo>
                    <a:pt x="12035" y="21107"/>
                  </a:lnTo>
                  <a:lnTo>
                    <a:pt x="12157" y="21718"/>
                  </a:lnTo>
                  <a:lnTo>
                    <a:pt x="12249" y="22329"/>
                  </a:lnTo>
                  <a:lnTo>
                    <a:pt x="12310" y="22971"/>
                  </a:lnTo>
                  <a:lnTo>
                    <a:pt x="12310" y="23581"/>
                  </a:lnTo>
                  <a:lnTo>
                    <a:pt x="12280" y="24284"/>
                  </a:lnTo>
                  <a:lnTo>
                    <a:pt x="12188" y="24987"/>
                  </a:lnTo>
                  <a:lnTo>
                    <a:pt x="12096" y="25659"/>
                  </a:lnTo>
                  <a:lnTo>
                    <a:pt x="11974" y="26361"/>
                  </a:lnTo>
                  <a:lnTo>
                    <a:pt x="11699" y="27736"/>
                  </a:lnTo>
                  <a:lnTo>
                    <a:pt x="11608" y="28408"/>
                  </a:lnTo>
                  <a:lnTo>
                    <a:pt x="11547" y="29110"/>
                  </a:lnTo>
                  <a:lnTo>
                    <a:pt x="11547" y="29813"/>
                  </a:lnTo>
                  <a:lnTo>
                    <a:pt x="11608" y="30515"/>
                  </a:lnTo>
                  <a:lnTo>
                    <a:pt x="11638" y="30851"/>
                  </a:lnTo>
                  <a:lnTo>
                    <a:pt x="11730" y="31187"/>
                  </a:lnTo>
                  <a:lnTo>
                    <a:pt x="11821" y="31523"/>
                  </a:lnTo>
                  <a:lnTo>
                    <a:pt x="11913" y="31859"/>
                  </a:lnTo>
                  <a:lnTo>
                    <a:pt x="12035" y="32165"/>
                  </a:lnTo>
                  <a:lnTo>
                    <a:pt x="12188" y="32440"/>
                  </a:lnTo>
                  <a:lnTo>
                    <a:pt x="12371" y="32714"/>
                  </a:lnTo>
                  <a:lnTo>
                    <a:pt x="12555" y="32989"/>
                  </a:lnTo>
                  <a:lnTo>
                    <a:pt x="12738" y="33264"/>
                  </a:lnTo>
                  <a:lnTo>
                    <a:pt x="12952" y="33509"/>
                  </a:lnTo>
                  <a:lnTo>
                    <a:pt x="13440" y="33967"/>
                  </a:lnTo>
                  <a:lnTo>
                    <a:pt x="13929" y="34364"/>
                  </a:lnTo>
                  <a:lnTo>
                    <a:pt x="14448" y="34761"/>
                  </a:lnTo>
                  <a:lnTo>
                    <a:pt x="15029" y="35097"/>
                  </a:lnTo>
                  <a:lnTo>
                    <a:pt x="15609" y="35433"/>
                  </a:lnTo>
                  <a:lnTo>
                    <a:pt x="16189" y="35708"/>
                  </a:lnTo>
                  <a:lnTo>
                    <a:pt x="16800" y="35952"/>
                  </a:lnTo>
                  <a:lnTo>
                    <a:pt x="17411" y="36166"/>
                  </a:lnTo>
                  <a:lnTo>
                    <a:pt x="18022" y="36349"/>
                  </a:lnTo>
                  <a:lnTo>
                    <a:pt x="18664" y="36502"/>
                  </a:lnTo>
                  <a:lnTo>
                    <a:pt x="19274" y="36624"/>
                  </a:lnTo>
                  <a:lnTo>
                    <a:pt x="19916" y="36685"/>
                  </a:lnTo>
                  <a:lnTo>
                    <a:pt x="20557" y="36685"/>
                  </a:lnTo>
                  <a:lnTo>
                    <a:pt x="21199" y="36655"/>
                  </a:lnTo>
                  <a:lnTo>
                    <a:pt x="21840" y="36563"/>
                  </a:lnTo>
                  <a:lnTo>
                    <a:pt x="22451" y="36410"/>
                  </a:lnTo>
                  <a:lnTo>
                    <a:pt x="22757" y="36288"/>
                  </a:lnTo>
                  <a:lnTo>
                    <a:pt x="23062" y="36166"/>
                  </a:lnTo>
                  <a:lnTo>
                    <a:pt x="23337" y="36013"/>
                  </a:lnTo>
                  <a:lnTo>
                    <a:pt x="23612" y="35861"/>
                  </a:lnTo>
                  <a:lnTo>
                    <a:pt x="24131" y="35494"/>
                  </a:lnTo>
                  <a:lnTo>
                    <a:pt x="24223" y="35402"/>
                  </a:lnTo>
                  <a:lnTo>
                    <a:pt x="24284" y="35311"/>
                  </a:lnTo>
                  <a:lnTo>
                    <a:pt x="24314" y="35219"/>
                  </a:lnTo>
                  <a:lnTo>
                    <a:pt x="24314" y="35128"/>
                  </a:lnTo>
                  <a:lnTo>
                    <a:pt x="24314" y="35036"/>
                  </a:lnTo>
                  <a:lnTo>
                    <a:pt x="24284" y="34944"/>
                  </a:lnTo>
                  <a:lnTo>
                    <a:pt x="24192" y="34792"/>
                  </a:lnTo>
                  <a:lnTo>
                    <a:pt x="24040" y="34639"/>
                  </a:lnTo>
                  <a:lnTo>
                    <a:pt x="23948" y="34608"/>
                  </a:lnTo>
                  <a:lnTo>
                    <a:pt x="23856" y="34578"/>
                  </a:lnTo>
                  <a:lnTo>
                    <a:pt x="23642" y="34578"/>
                  </a:lnTo>
                  <a:lnTo>
                    <a:pt x="23551" y="34639"/>
                  </a:lnTo>
                  <a:lnTo>
                    <a:pt x="23429" y="34700"/>
                  </a:lnTo>
                  <a:lnTo>
                    <a:pt x="23184" y="34883"/>
                  </a:lnTo>
                  <a:lnTo>
                    <a:pt x="22940" y="35036"/>
                  </a:lnTo>
                  <a:lnTo>
                    <a:pt x="22696" y="35158"/>
                  </a:lnTo>
                  <a:lnTo>
                    <a:pt x="22451" y="35280"/>
                  </a:lnTo>
                  <a:lnTo>
                    <a:pt x="21901" y="35464"/>
                  </a:lnTo>
                  <a:lnTo>
                    <a:pt x="21352" y="35586"/>
                  </a:lnTo>
                  <a:lnTo>
                    <a:pt x="20771" y="35616"/>
                  </a:lnTo>
                  <a:lnTo>
                    <a:pt x="20191" y="35647"/>
                  </a:lnTo>
                  <a:lnTo>
                    <a:pt x="19610" y="35586"/>
                  </a:lnTo>
                  <a:lnTo>
                    <a:pt x="19030" y="35494"/>
                  </a:lnTo>
                  <a:lnTo>
                    <a:pt x="18450" y="35372"/>
                  </a:lnTo>
                  <a:lnTo>
                    <a:pt x="17869" y="35219"/>
                  </a:lnTo>
                  <a:lnTo>
                    <a:pt x="17289" y="35005"/>
                  </a:lnTo>
                  <a:lnTo>
                    <a:pt x="16739" y="34792"/>
                  </a:lnTo>
                  <a:lnTo>
                    <a:pt x="16189" y="34517"/>
                  </a:lnTo>
                  <a:lnTo>
                    <a:pt x="15640" y="34242"/>
                  </a:lnTo>
                  <a:lnTo>
                    <a:pt x="15120" y="33936"/>
                  </a:lnTo>
                  <a:lnTo>
                    <a:pt x="14632" y="33570"/>
                  </a:lnTo>
                  <a:lnTo>
                    <a:pt x="14173" y="33234"/>
                  </a:lnTo>
                  <a:lnTo>
                    <a:pt x="13776" y="32806"/>
                  </a:lnTo>
                  <a:lnTo>
                    <a:pt x="13563" y="32592"/>
                  </a:lnTo>
                  <a:lnTo>
                    <a:pt x="13410" y="32378"/>
                  </a:lnTo>
                  <a:lnTo>
                    <a:pt x="13227" y="32134"/>
                  </a:lnTo>
                  <a:lnTo>
                    <a:pt x="13104" y="31859"/>
                  </a:lnTo>
                  <a:lnTo>
                    <a:pt x="12952" y="31584"/>
                  </a:lnTo>
                  <a:lnTo>
                    <a:pt x="12829" y="31279"/>
                  </a:lnTo>
                  <a:lnTo>
                    <a:pt x="12768" y="31004"/>
                  </a:lnTo>
                  <a:lnTo>
                    <a:pt x="12677" y="30668"/>
                  </a:lnTo>
                  <a:lnTo>
                    <a:pt x="12646" y="30363"/>
                  </a:lnTo>
                  <a:lnTo>
                    <a:pt x="12616" y="30057"/>
                  </a:lnTo>
                  <a:lnTo>
                    <a:pt x="12616" y="29416"/>
                  </a:lnTo>
                  <a:lnTo>
                    <a:pt x="12646" y="28744"/>
                  </a:lnTo>
                  <a:lnTo>
                    <a:pt x="12738" y="28072"/>
                  </a:lnTo>
                  <a:lnTo>
                    <a:pt x="12829" y="27430"/>
                  </a:lnTo>
                  <a:lnTo>
                    <a:pt x="12952" y="26758"/>
                  </a:lnTo>
                  <a:lnTo>
                    <a:pt x="13196" y="25445"/>
                  </a:lnTo>
                  <a:lnTo>
                    <a:pt x="13288" y="24773"/>
                  </a:lnTo>
                  <a:lnTo>
                    <a:pt x="13349" y="24101"/>
                  </a:lnTo>
                  <a:lnTo>
                    <a:pt x="13379" y="23459"/>
                  </a:lnTo>
                  <a:lnTo>
                    <a:pt x="13349" y="22818"/>
                  </a:lnTo>
                  <a:lnTo>
                    <a:pt x="13318" y="22176"/>
                  </a:lnTo>
                  <a:lnTo>
                    <a:pt x="13227" y="21535"/>
                  </a:lnTo>
                  <a:lnTo>
                    <a:pt x="13074" y="20924"/>
                  </a:lnTo>
                  <a:lnTo>
                    <a:pt x="12891" y="20313"/>
                  </a:lnTo>
                  <a:lnTo>
                    <a:pt x="12677" y="19702"/>
                  </a:lnTo>
                  <a:lnTo>
                    <a:pt x="12432" y="19122"/>
                  </a:lnTo>
                  <a:lnTo>
                    <a:pt x="12127" y="18572"/>
                  </a:lnTo>
                  <a:lnTo>
                    <a:pt x="11760" y="18053"/>
                  </a:lnTo>
                  <a:lnTo>
                    <a:pt x="11363" y="17564"/>
                  </a:lnTo>
                  <a:lnTo>
                    <a:pt x="10966" y="17106"/>
                  </a:lnTo>
                  <a:lnTo>
                    <a:pt x="10508" y="16678"/>
                  </a:lnTo>
                  <a:lnTo>
                    <a:pt x="10019" y="16281"/>
                  </a:lnTo>
                  <a:lnTo>
                    <a:pt x="9500" y="15915"/>
                  </a:lnTo>
                  <a:lnTo>
                    <a:pt x="8981" y="15579"/>
                  </a:lnTo>
                  <a:lnTo>
                    <a:pt x="7912" y="14998"/>
                  </a:lnTo>
                  <a:lnTo>
                    <a:pt x="6812" y="14418"/>
                  </a:lnTo>
                  <a:lnTo>
                    <a:pt x="6293" y="14112"/>
                  </a:lnTo>
                  <a:lnTo>
                    <a:pt x="5774" y="13807"/>
                  </a:lnTo>
                  <a:lnTo>
                    <a:pt x="5254" y="13471"/>
                  </a:lnTo>
                  <a:lnTo>
                    <a:pt x="4766" y="13105"/>
                  </a:lnTo>
                  <a:lnTo>
                    <a:pt x="4368" y="12769"/>
                  </a:lnTo>
                  <a:lnTo>
                    <a:pt x="4002" y="12402"/>
                  </a:lnTo>
                  <a:lnTo>
                    <a:pt x="3635" y="12035"/>
                  </a:lnTo>
                  <a:lnTo>
                    <a:pt x="3299" y="11638"/>
                  </a:lnTo>
                  <a:lnTo>
                    <a:pt x="2994" y="11211"/>
                  </a:lnTo>
                  <a:lnTo>
                    <a:pt x="2719" y="10783"/>
                  </a:lnTo>
                  <a:lnTo>
                    <a:pt x="2444" y="10325"/>
                  </a:lnTo>
                  <a:lnTo>
                    <a:pt x="2200" y="9867"/>
                  </a:lnTo>
                  <a:lnTo>
                    <a:pt x="1986" y="9409"/>
                  </a:lnTo>
                  <a:lnTo>
                    <a:pt x="1772" y="8920"/>
                  </a:lnTo>
                  <a:lnTo>
                    <a:pt x="1589" y="8401"/>
                  </a:lnTo>
                  <a:lnTo>
                    <a:pt x="1436" y="7912"/>
                  </a:lnTo>
                  <a:lnTo>
                    <a:pt x="1314" y="7393"/>
                  </a:lnTo>
                  <a:lnTo>
                    <a:pt x="1222" y="6873"/>
                  </a:lnTo>
                  <a:lnTo>
                    <a:pt x="1131" y="6354"/>
                  </a:lnTo>
                  <a:lnTo>
                    <a:pt x="1100" y="5835"/>
                  </a:lnTo>
                  <a:lnTo>
                    <a:pt x="1070" y="5316"/>
                  </a:lnTo>
                  <a:lnTo>
                    <a:pt x="1070" y="4796"/>
                  </a:lnTo>
                  <a:lnTo>
                    <a:pt x="1100" y="4246"/>
                  </a:lnTo>
                  <a:lnTo>
                    <a:pt x="1161" y="3727"/>
                  </a:lnTo>
                  <a:lnTo>
                    <a:pt x="1222" y="3208"/>
                  </a:lnTo>
                  <a:lnTo>
                    <a:pt x="1344" y="2689"/>
                  </a:lnTo>
                  <a:lnTo>
                    <a:pt x="1497" y="2200"/>
                  </a:lnTo>
                  <a:lnTo>
                    <a:pt x="1650" y="1681"/>
                  </a:lnTo>
                  <a:lnTo>
                    <a:pt x="1864" y="1192"/>
                  </a:lnTo>
                  <a:lnTo>
                    <a:pt x="2078" y="703"/>
                  </a:lnTo>
                  <a:lnTo>
                    <a:pt x="2108" y="612"/>
                  </a:lnTo>
                  <a:lnTo>
                    <a:pt x="2108" y="520"/>
                  </a:lnTo>
                  <a:lnTo>
                    <a:pt x="2108" y="398"/>
                  </a:lnTo>
                  <a:lnTo>
                    <a:pt x="2047" y="306"/>
                  </a:lnTo>
                  <a:lnTo>
                    <a:pt x="2016" y="214"/>
                  </a:lnTo>
                  <a:lnTo>
                    <a:pt x="1925" y="153"/>
                  </a:lnTo>
                  <a:lnTo>
                    <a:pt x="1864" y="62"/>
                  </a:lnTo>
                  <a:lnTo>
                    <a:pt x="1772" y="31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58"/>
            <p:cNvSpPr/>
            <p:nvPr/>
          </p:nvSpPr>
          <p:spPr>
            <a:xfrm>
              <a:off x="4983300" y="2470700"/>
              <a:ext cx="546775" cy="869025"/>
            </a:xfrm>
            <a:custGeom>
              <a:avLst/>
              <a:gdLst/>
              <a:ahLst/>
              <a:cxnLst/>
              <a:rect l="l" t="t" r="r" b="b"/>
              <a:pathLst>
                <a:path w="21871" h="34761" extrusionOk="0">
                  <a:moveTo>
                    <a:pt x="1314" y="0"/>
                  </a:moveTo>
                  <a:lnTo>
                    <a:pt x="1192" y="31"/>
                  </a:lnTo>
                  <a:lnTo>
                    <a:pt x="1070" y="61"/>
                  </a:lnTo>
                  <a:lnTo>
                    <a:pt x="978" y="123"/>
                  </a:lnTo>
                  <a:lnTo>
                    <a:pt x="886" y="184"/>
                  </a:lnTo>
                  <a:lnTo>
                    <a:pt x="795" y="306"/>
                  </a:lnTo>
                  <a:lnTo>
                    <a:pt x="734" y="397"/>
                  </a:lnTo>
                  <a:lnTo>
                    <a:pt x="703" y="520"/>
                  </a:lnTo>
                  <a:lnTo>
                    <a:pt x="398" y="2077"/>
                  </a:lnTo>
                  <a:lnTo>
                    <a:pt x="276" y="2872"/>
                  </a:lnTo>
                  <a:lnTo>
                    <a:pt x="153" y="3666"/>
                  </a:lnTo>
                  <a:lnTo>
                    <a:pt x="62" y="4460"/>
                  </a:lnTo>
                  <a:lnTo>
                    <a:pt x="31" y="5254"/>
                  </a:lnTo>
                  <a:lnTo>
                    <a:pt x="1" y="6079"/>
                  </a:lnTo>
                  <a:lnTo>
                    <a:pt x="62" y="6873"/>
                  </a:lnTo>
                  <a:lnTo>
                    <a:pt x="92" y="7331"/>
                  </a:lnTo>
                  <a:lnTo>
                    <a:pt x="153" y="7789"/>
                  </a:lnTo>
                  <a:lnTo>
                    <a:pt x="245" y="8248"/>
                  </a:lnTo>
                  <a:lnTo>
                    <a:pt x="367" y="8675"/>
                  </a:lnTo>
                  <a:lnTo>
                    <a:pt x="489" y="9103"/>
                  </a:lnTo>
                  <a:lnTo>
                    <a:pt x="612" y="9500"/>
                  </a:lnTo>
                  <a:lnTo>
                    <a:pt x="764" y="9897"/>
                  </a:lnTo>
                  <a:lnTo>
                    <a:pt x="948" y="10294"/>
                  </a:lnTo>
                  <a:lnTo>
                    <a:pt x="1131" y="10661"/>
                  </a:lnTo>
                  <a:lnTo>
                    <a:pt x="1345" y="11027"/>
                  </a:lnTo>
                  <a:lnTo>
                    <a:pt x="1558" y="11363"/>
                  </a:lnTo>
                  <a:lnTo>
                    <a:pt x="1803" y="11669"/>
                  </a:lnTo>
                  <a:lnTo>
                    <a:pt x="2047" y="11974"/>
                  </a:lnTo>
                  <a:lnTo>
                    <a:pt x="2322" y="12280"/>
                  </a:lnTo>
                  <a:lnTo>
                    <a:pt x="2597" y="12554"/>
                  </a:lnTo>
                  <a:lnTo>
                    <a:pt x="2902" y="12799"/>
                  </a:lnTo>
                  <a:lnTo>
                    <a:pt x="3300" y="13104"/>
                  </a:lnTo>
                  <a:lnTo>
                    <a:pt x="3727" y="13379"/>
                  </a:lnTo>
                  <a:lnTo>
                    <a:pt x="4185" y="13593"/>
                  </a:lnTo>
                  <a:lnTo>
                    <a:pt x="4613" y="13807"/>
                  </a:lnTo>
                  <a:lnTo>
                    <a:pt x="5560" y="14204"/>
                  </a:lnTo>
                  <a:lnTo>
                    <a:pt x="6476" y="14540"/>
                  </a:lnTo>
                  <a:lnTo>
                    <a:pt x="7240" y="14784"/>
                  </a:lnTo>
                  <a:lnTo>
                    <a:pt x="7942" y="15090"/>
                  </a:lnTo>
                  <a:lnTo>
                    <a:pt x="8645" y="15395"/>
                  </a:lnTo>
                  <a:lnTo>
                    <a:pt x="8981" y="15578"/>
                  </a:lnTo>
                  <a:lnTo>
                    <a:pt x="9286" y="15762"/>
                  </a:lnTo>
                  <a:lnTo>
                    <a:pt x="9592" y="15975"/>
                  </a:lnTo>
                  <a:lnTo>
                    <a:pt x="9867" y="16189"/>
                  </a:lnTo>
                  <a:lnTo>
                    <a:pt x="10142" y="16434"/>
                  </a:lnTo>
                  <a:lnTo>
                    <a:pt x="10417" y="16678"/>
                  </a:lnTo>
                  <a:lnTo>
                    <a:pt x="10661" y="16953"/>
                  </a:lnTo>
                  <a:lnTo>
                    <a:pt x="10905" y="17258"/>
                  </a:lnTo>
                  <a:lnTo>
                    <a:pt x="11119" y="17564"/>
                  </a:lnTo>
                  <a:lnTo>
                    <a:pt x="11333" y="17900"/>
                  </a:lnTo>
                  <a:lnTo>
                    <a:pt x="11547" y="18236"/>
                  </a:lnTo>
                  <a:lnTo>
                    <a:pt x="11730" y="18572"/>
                  </a:lnTo>
                  <a:lnTo>
                    <a:pt x="12066" y="19335"/>
                  </a:lnTo>
                  <a:lnTo>
                    <a:pt x="12371" y="20130"/>
                  </a:lnTo>
                  <a:lnTo>
                    <a:pt x="12585" y="20954"/>
                  </a:lnTo>
                  <a:lnTo>
                    <a:pt x="12738" y="21779"/>
                  </a:lnTo>
                  <a:lnTo>
                    <a:pt x="12830" y="22604"/>
                  </a:lnTo>
                  <a:lnTo>
                    <a:pt x="12891" y="23429"/>
                  </a:lnTo>
                  <a:lnTo>
                    <a:pt x="12891" y="24253"/>
                  </a:lnTo>
                  <a:lnTo>
                    <a:pt x="12891" y="25078"/>
                  </a:lnTo>
                  <a:lnTo>
                    <a:pt x="12830" y="25903"/>
                  </a:lnTo>
                  <a:lnTo>
                    <a:pt x="12677" y="27522"/>
                  </a:lnTo>
                  <a:lnTo>
                    <a:pt x="12616" y="28224"/>
                  </a:lnTo>
                  <a:lnTo>
                    <a:pt x="12555" y="28988"/>
                  </a:lnTo>
                  <a:lnTo>
                    <a:pt x="12555" y="29751"/>
                  </a:lnTo>
                  <a:lnTo>
                    <a:pt x="12555" y="30148"/>
                  </a:lnTo>
                  <a:lnTo>
                    <a:pt x="12585" y="30546"/>
                  </a:lnTo>
                  <a:lnTo>
                    <a:pt x="12646" y="30943"/>
                  </a:lnTo>
                  <a:lnTo>
                    <a:pt x="12707" y="31340"/>
                  </a:lnTo>
                  <a:lnTo>
                    <a:pt x="12799" y="31706"/>
                  </a:lnTo>
                  <a:lnTo>
                    <a:pt x="12921" y="32073"/>
                  </a:lnTo>
                  <a:lnTo>
                    <a:pt x="13105" y="32439"/>
                  </a:lnTo>
                  <a:lnTo>
                    <a:pt x="13288" y="32806"/>
                  </a:lnTo>
                  <a:lnTo>
                    <a:pt x="13502" y="33142"/>
                  </a:lnTo>
                  <a:lnTo>
                    <a:pt x="13777" y="33447"/>
                  </a:lnTo>
                  <a:lnTo>
                    <a:pt x="13960" y="33631"/>
                  </a:lnTo>
                  <a:lnTo>
                    <a:pt x="14174" y="33814"/>
                  </a:lnTo>
                  <a:lnTo>
                    <a:pt x="14601" y="34089"/>
                  </a:lnTo>
                  <a:lnTo>
                    <a:pt x="15090" y="34364"/>
                  </a:lnTo>
                  <a:lnTo>
                    <a:pt x="15609" y="34547"/>
                  </a:lnTo>
                  <a:lnTo>
                    <a:pt x="16159" y="34669"/>
                  </a:lnTo>
                  <a:lnTo>
                    <a:pt x="16709" y="34730"/>
                  </a:lnTo>
                  <a:lnTo>
                    <a:pt x="17289" y="34761"/>
                  </a:lnTo>
                  <a:lnTo>
                    <a:pt x="17900" y="34700"/>
                  </a:lnTo>
                  <a:lnTo>
                    <a:pt x="18053" y="34669"/>
                  </a:lnTo>
                  <a:lnTo>
                    <a:pt x="18480" y="34547"/>
                  </a:lnTo>
                  <a:lnTo>
                    <a:pt x="18939" y="34425"/>
                  </a:lnTo>
                  <a:lnTo>
                    <a:pt x="19366" y="34272"/>
                  </a:lnTo>
                  <a:lnTo>
                    <a:pt x="19794" y="34058"/>
                  </a:lnTo>
                  <a:lnTo>
                    <a:pt x="20252" y="33844"/>
                  </a:lnTo>
                  <a:lnTo>
                    <a:pt x="20680" y="33569"/>
                  </a:lnTo>
                  <a:lnTo>
                    <a:pt x="21138" y="33264"/>
                  </a:lnTo>
                  <a:lnTo>
                    <a:pt x="21627" y="32928"/>
                  </a:lnTo>
                  <a:lnTo>
                    <a:pt x="21718" y="32867"/>
                  </a:lnTo>
                  <a:lnTo>
                    <a:pt x="21779" y="32745"/>
                  </a:lnTo>
                  <a:lnTo>
                    <a:pt x="21840" y="32653"/>
                  </a:lnTo>
                  <a:lnTo>
                    <a:pt x="21871" y="32531"/>
                  </a:lnTo>
                  <a:lnTo>
                    <a:pt x="21871" y="32409"/>
                  </a:lnTo>
                  <a:lnTo>
                    <a:pt x="21840" y="32287"/>
                  </a:lnTo>
                  <a:lnTo>
                    <a:pt x="21810" y="32164"/>
                  </a:lnTo>
                  <a:lnTo>
                    <a:pt x="21749" y="32042"/>
                  </a:lnTo>
                  <a:lnTo>
                    <a:pt x="21657" y="31951"/>
                  </a:lnTo>
                  <a:lnTo>
                    <a:pt x="21566" y="31890"/>
                  </a:lnTo>
                  <a:lnTo>
                    <a:pt x="21443" y="31828"/>
                  </a:lnTo>
                  <a:lnTo>
                    <a:pt x="21321" y="31798"/>
                  </a:lnTo>
                  <a:lnTo>
                    <a:pt x="21199" y="31798"/>
                  </a:lnTo>
                  <a:lnTo>
                    <a:pt x="21077" y="31828"/>
                  </a:lnTo>
                  <a:lnTo>
                    <a:pt x="20955" y="31859"/>
                  </a:lnTo>
                  <a:lnTo>
                    <a:pt x="20863" y="31920"/>
                  </a:lnTo>
                  <a:lnTo>
                    <a:pt x="20435" y="32226"/>
                  </a:lnTo>
                  <a:lnTo>
                    <a:pt x="20008" y="32500"/>
                  </a:lnTo>
                  <a:lnTo>
                    <a:pt x="19611" y="32745"/>
                  </a:lnTo>
                  <a:lnTo>
                    <a:pt x="19214" y="32928"/>
                  </a:lnTo>
                  <a:lnTo>
                    <a:pt x="18816" y="33111"/>
                  </a:lnTo>
                  <a:lnTo>
                    <a:pt x="18450" y="33264"/>
                  </a:lnTo>
                  <a:lnTo>
                    <a:pt x="18053" y="33356"/>
                  </a:lnTo>
                  <a:lnTo>
                    <a:pt x="17686" y="33447"/>
                  </a:lnTo>
                  <a:lnTo>
                    <a:pt x="17259" y="33478"/>
                  </a:lnTo>
                  <a:lnTo>
                    <a:pt x="16831" y="33478"/>
                  </a:lnTo>
                  <a:lnTo>
                    <a:pt x="16403" y="33417"/>
                  </a:lnTo>
                  <a:lnTo>
                    <a:pt x="16006" y="33356"/>
                  </a:lnTo>
                  <a:lnTo>
                    <a:pt x="15640" y="33203"/>
                  </a:lnTo>
                  <a:lnTo>
                    <a:pt x="15273" y="33050"/>
                  </a:lnTo>
                  <a:lnTo>
                    <a:pt x="14968" y="32836"/>
                  </a:lnTo>
                  <a:lnTo>
                    <a:pt x="14693" y="32562"/>
                  </a:lnTo>
                  <a:lnTo>
                    <a:pt x="14510" y="32348"/>
                  </a:lnTo>
                  <a:lnTo>
                    <a:pt x="14357" y="32134"/>
                  </a:lnTo>
                  <a:lnTo>
                    <a:pt x="14235" y="31890"/>
                  </a:lnTo>
                  <a:lnTo>
                    <a:pt x="14113" y="31615"/>
                  </a:lnTo>
                  <a:lnTo>
                    <a:pt x="14021" y="31340"/>
                  </a:lnTo>
                  <a:lnTo>
                    <a:pt x="13960" y="31065"/>
                  </a:lnTo>
                  <a:lnTo>
                    <a:pt x="13899" y="30759"/>
                  </a:lnTo>
                  <a:lnTo>
                    <a:pt x="13868" y="30454"/>
                  </a:lnTo>
                  <a:lnTo>
                    <a:pt x="13807" y="29812"/>
                  </a:lnTo>
                  <a:lnTo>
                    <a:pt x="13838" y="29110"/>
                  </a:lnTo>
                  <a:lnTo>
                    <a:pt x="13868" y="28407"/>
                  </a:lnTo>
                  <a:lnTo>
                    <a:pt x="13960" y="27644"/>
                  </a:lnTo>
                  <a:lnTo>
                    <a:pt x="14113" y="25933"/>
                  </a:lnTo>
                  <a:lnTo>
                    <a:pt x="14143" y="25078"/>
                  </a:lnTo>
                  <a:lnTo>
                    <a:pt x="14174" y="24192"/>
                  </a:lnTo>
                  <a:lnTo>
                    <a:pt x="14143" y="23337"/>
                  </a:lnTo>
                  <a:lnTo>
                    <a:pt x="14082" y="22451"/>
                  </a:lnTo>
                  <a:lnTo>
                    <a:pt x="13990" y="21565"/>
                  </a:lnTo>
                  <a:lnTo>
                    <a:pt x="13807" y="20679"/>
                  </a:lnTo>
                  <a:lnTo>
                    <a:pt x="13715" y="20191"/>
                  </a:lnTo>
                  <a:lnTo>
                    <a:pt x="13563" y="19733"/>
                  </a:lnTo>
                  <a:lnTo>
                    <a:pt x="13410" y="19244"/>
                  </a:lnTo>
                  <a:lnTo>
                    <a:pt x="13227" y="18816"/>
                  </a:lnTo>
                  <a:lnTo>
                    <a:pt x="13043" y="18389"/>
                  </a:lnTo>
                  <a:lnTo>
                    <a:pt x="12860" y="17961"/>
                  </a:lnTo>
                  <a:lnTo>
                    <a:pt x="12616" y="17564"/>
                  </a:lnTo>
                  <a:lnTo>
                    <a:pt x="12402" y="17167"/>
                  </a:lnTo>
                  <a:lnTo>
                    <a:pt x="12127" y="16800"/>
                  </a:lnTo>
                  <a:lnTo>
                    <a:pt x="11883" y="16434"/>
                  </a:lnTo>
                  <a:lnTo>
                    <a:pt x="11577" y="16098"/>
                  </a:lnTo>
                  <a:lnTo>
                    <a:pt x="11302" y="15792"/>
                  </a:lnTo>
                  <a:lnTo>
                    <a:pt x="10997" y="15487"/>
                  </a:lnTo>
                  <a:lnTo>
                    <a:pt x="10661" y="15212"/>
                  </a:lnTo>
                  <a:lnTo>
                    <a:pt x="10325" y="14937"/>
                  </a:lnTo>
                  <a:lnTo>
                    <a:pt x="9989" y="14693"/>
                  </a:lnTo>
                  <a:lnTo>
                    <a:pt x="9622" y="14479"/>
                  </a:lnTo>
                  <a:lnTo>
                    <a:pt x="9225" y="14265"/>
                  </a:lnTo>
                  <a:lnTo>
                    <a:pt x="8462" y="13929"/>
                  </a:lnTo>
                  <a:lnTo>
                    <a:pt x="7667" y="13624"/>
                  </a:lnTo>
                  <a:lnTo>
                    <a:pt x="6904" y="13318"/>
                  </a:lnTo>
                  <a:lnTo>
                    <a:pt x="6018" y="13013"/>
                  </a:lnTo>
                  <a:lnTo>
                    <a:pt x="5193" y="12677"/>
                  </a:lnTo>
                  <a:lnTo>
                    <a:pt x="4796" y="12493"/>
                  </a:lnTo>
                  <a:lnTo>
                    <a:pt x="4399" y="12280"/>
                  </a:lnTo>
                  <a:lnTo>
                    <a:pt x="4033" y="12066"/>
                  </a:lnTo>
                  <a:lnTo>
                    <a:pt x="3666" y="11791"/>
                  </a:lnTo>
                  <a:lnTo>
                    <a:pt x="3422" y="11608"/>
                  </a:lnTo>
                  <a:lnTo>
                    <a:pt x="3208" y="11363"/>
                  </a:lnTo>
                  <a:lnTo>
                    <a:pt x="2994" y="11119"/>
                  </a:lnTo>
                  <a:lnTo>
                    <a:pt x="2780" y="10874"/>
                  </a:lnTo>
                  <a:lnTo>
                    <a:pt x="2566" y="10600"/>
                  </a:lnTo>
                  <a:lnTo>
                    <a:pt x="2383" y="10325"/>
                  </a:lnTo>
                  <a:lnTo>
                    <a:pt x="2078" y="9683"/>
                  </a:lnTo>
                  <a:lnTo>
                    <a:pt x="1803" y="9011"/>
                  </a:lnTo>
                  <a:lnTo>
                    <a:pt x="1558" y="8309"/>
                  </a:lnTo>
                  <a:lnTo>
                    <a:pt x="1406" y="7576"/>
                  </a:lnTo>
                  <a:lnTo>
                    <a:pt x="1314" y="6781"/>
                  </a:lnTo>
                  <a:lnTo>
                    <a:pt x="1284" y="6018"/>
                  </a:lnTo>
                  <a:lnTo>
                    <a:pt x="1284" y="5285"/>
                  </a:lnTo>
                  <a:lnTo>
                    <a:pt x="1345" y="4521"/>
                  </a:lnTo>
                  <a:lnTo>
                    <a:pt x="1436" y="3757"/>
                  </a:lnTo>
                  <a:lnTo>
                    <a:pt x="1528" y="2994"/>
                  </a:lnTo>
                  <a:lnTo>
                    <a:pt x="1650" y="2261"/>
                  </a:lnTo>
                  <a:lnTo>
                    <a:pt x="1956" y="764"/>
                  </a:lnTo>
                  <a:lnTo>
                    <a:pt x="1956" y="642"/>
                  </a:lnTo>
                  <a:lnTo>
                    <a:pt x="1956" y="520"/>
                  </a:lnTo>
                  <a:lnTo>
                    <a:pt x="1894" y="397"/>
                  </a:lnTo>
                  <a:lnTo>
                    <a:pt x="1864" y="306"/>
                  </a:lnTo>
                  <a:lnTo>
                    <a:pt x="1772" y="184"/>
                  </a:lnTo>
                  <a:lnTo>
                    <a:pt x="1681" y="123"/>
                  </a:lnTo>
                  <a:lnTo>
                    <a:pt x="1558" y="61"/>
                  </a:lnTo>
                  <a:lnTo>
                    <a:pt x="1436" y="31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2051" y="1904826"/>
            <a:ext cx="3686799" cy="2765099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530" y="312991"/>
            <a:ext cx="5348141" cy="4011107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234" name="Google Shape;1234;p58"/>
          <p:cNvGrpSpPr/>
          <p:nvPr/>
        </p:nvGrpSpPr>
        <p:grpSpPr>
          <a:xfrm rot="559671" flipH="1">
            <a:off x="6424083" y="599201"/>
            <a:ext cx="967787" cy="967787"/>
            <a:chOff x="4417450" y="392950"/>
            <a:chExt cx="1446873" cy="1446873"/>
          </a:xfrm>
        </p:grpSpPr>
        <p:sp>
          <p:nvSpPr>
            <p:cNvPr id="1235" name="Google Shape;1235;p58"/>
            <p:cNvSpPr/>
            <p:nvPr/>
          </p:nvSpPr>
          <p:spPr>
            <a:xfrm>
              <a:off x="4417450" y="392950"/>
              <a:ext cx="1446873" cy="1446873"/>
            </a:xfrm>
            <a:custGeom>
              <a:avLst/>
              <a:gdLst/>
              <a:ahLst/>
              <a:cxnLst/>
              <a:rect l="l" t="t" r="r" b="b"/>
              <a:pathLst>
                <a:path w="15762" h="15762" extrusionOk="0">
                  <a:moveTo>
                    <a:pt x="7881" y="0"/>
                  </a:moveTo>
                  <a:lnTo>
                    <a:pt x="7606" y="31"/>
                  </a:lnTo>
                  <a:lnTo>
                    <a:pt x="7331" y="123"/>
                  </a:lnTo>
                  <a:lnTo>
                    <a:pt x="7118" y="275"/>
                  </a:lnTo>
                  <a:lnTo>
                    <a:pt x="6904" y="489"/>
                  </a:lnTo>
                  <a:lnTo>
                    <a:pt x="6690" y="336"/>
                  </a:lnTo>
                  <a:lnTo>
                    <a:pt x="6415" y="245"/>
                  </a:lnTo>
                  <a:lnTo>
                    <a:pt x="6140" y="214"/>
                  </a:lnTo>
                  <a:lnTo>
                    <a:pt x="5865" y="245"/>
                  </a:lnTo>
                  <a:lnTo>
                    <a:pt x="5590" y="367"/>
                  </a:lnTo>
                  <a:lnTo>
                    <a:pt x="5346" y="520"/>
                  </a:lnTo>
                  <a:lnTo>
                    <a:pt x="5163" y="733"/>
                  </a:lnTo>
                  <a:lnTo>
                    <a:pt x="5041" y="978"/>
                  </a:lnTo>
                  <a:lnTo>
                    <a:pt x="4766" y="917"/>
                  </a:lnTo>
                  <a:lnTo>
                    <a:pt x="4491" y="886"/>
                  </a:lnTo>
                  <a:lnTo>
                    <a:pt x="4216" y="917"/>
                  </a:lnTo>
                  <a:lnTo>
                    <a:pt x="3941" y="1039"/>
                  </a:lnTo>
                  <a:lnTo>
                    <a:pt x="3727" y="1222"/>
                  </a:lnTo>
                  <a:lnTo>
                    <a:pt x="3544" y="1436"/>
                  </a:lnTo>
                  <a:lnTo>
                    <a:pt x="3422" y="1680"/>
                  </a:lnTo>
                  <a:lnTo>
                    <a:pt x="3361" y="1955"/>
                  </a:lnTo>
                  <a:lnTo>
                    <a:pt x="3086" y="1955"/>
                  </a:lnTo>
                  <a:lnTo>
                    <a:pt x="2811" y="2016"/>
                  </a:lnTo>
                  <a:lnTo>
                    <a:pt x="2536" y="2108"/>
                  </a:lnTo>
                  <a:lnTo>
                    <a:pt x="2322" y="2291"/>
                  </a:lnTo>
                  <a:lnTo>
                    <a:pt x="2139" y="2536"/>
                  </a:lnTo>
                  <a:lnTo>
                    <a:pt x="2017" y="2780"/>
                  </a:lnTo>
                  <a:lnTo>
                    <a:pt x="1956" y="3055"/>
                  </a:lnTo>
                  <a:lnTo>
                    <a:pt x="1986" y="3330"/>
                  </a:lnTo>
                  <a:lnTo>
                    <a:pt x="1711" y="3391"/>
                  </a:lnTo>
                  <a:lnTo>
                    <a:pt x="1467" y="3513"/>
                  </a:lnTo>
                  <a:lnTo>
                    <a:pt x="1253" y="3696"/>
                  </a:lnTo>
                  <a:lnTo>
                    <a:pt x="1070" y="3941"/>
                  </a:lnTo>
                  <a:lnTo>
                    <a:pt x="948" y="4185"/>
                  </a:lnTo>
                  <a:lnTo>
                    <a:pt x="917" y="4490"/>
                  </a:lnTo>
                  <a:lnTo>
                    <a:pt x="917" y="4765"/>
                  </a:lnTo>
                  <a:lnTo>
                    <a:pt x="1009" y="5010"/>
                  </a:lnTo>
                  <a:lnTo>
                    <a:pt x="764" y="5162"/>
                  </a:lnTo>
                  <a:lnTo>
                    <a:pt x="550" y="5346"/>
                  </a:lnTo>
                  <a:lnTo>
                    <a:pt x="398" y="5560"/>
                  </a:lnTo>
                  <a:lnTo>
                    <a:pt x="276" y="5834"/>
                  </a:lnTo>
                  <a:lnTo>
                    <a:pt x="245" y="6109"/>
                  </a:lnTo>
                  <a:lnTo>
                    <a:pt x="276" y="6415"/>
                  </a:lnTo>
                  <a:lnTo>
                    <a:pt x="367" y="6659"/>
                  </a:lnTo>
                  <a:lnTo>
                    <a:pt x="489" y="6904"/>
                  </a:lnTo>
                  <a:lnTo>
                    <a:pt x="306" y="7087"/>
                  </a:lnTo>
                  <a:lnTo>
                    <a:pt x="153" y="7331"/>
                  </a:lnTo>
                  <a:lnTo>
                    <a:pt x="31" y="7576"/>
                  </a:lnTo>
                  <a:lnTo>
                    <a:pt x="1" y="7881"/>
                  </a:lnTo>
                  <a:lnTo>
                    <a:pt x="31" y="8156"/>
                  </a:lnTo>
                  <a:lnTo>
                    <a:pt x="153" y="8431"/>
                  </a:lnTo>
                  <a:lnTo>
                    <a:pt x="306" y="8645"/>
                  </a:lnTo>
                  <a:lnTo>
                    <a:pt x="489" y="8858"/>
                  </a:lnTo>
                  <a:lnTo>
                    <a:pt x="367" y="9072"/>
                  </a:lnTo>
                  <a:lnTo>
                    <a:pt x="276" y="9347"/>
                  </a:lnTo>
                  <a:lnTo>
                    <a:pt x="245" y="9622"/>
                  </a:lnTo>
                  <a:lnTo>
                    <a:pt x="276" y="9928"/>
                  </a:lnTo>
                  <a:lnTo>
                    <a:pt x="398" y="10172"/>
                  </a:lnTo>
                  <a:lnTo>
                    <a:pt x="550" y="10416"/>
                  </a:lnTo>
                  <a:lnTo>
                    <a:pt x="764" y="10600"/>
                  </a:lnTo>
                  <a:lnTo>
                    <a:pt x="1009" y="10722"/>
                  </a:lnTo>
                  <a:lnTo>
                    <a:pt x="917" y="10997"/>
                  </a:lnTo>
                  <a:lnTo>
                    <a:pt x="917" y="11272"/>
                  </a:lnTo>
                  <a:lnTo>
                    <a:pt x="948" y="11546"/>
                  </a:lnTo>
                  <a:lnTo>
                    <a:pt x="1070" y="11821"/>
                  </a:lnTo>
                  <a:lnTo>
                    <a:pt x="1253" y="12035"/>
                  </a:lnTo>
                  <a:lnTo>
                    <a:pt x="1467" y="12218"/>
                  </a:lnTo>
                  <a:lnTo>
                    <a:pt x="1711" y="12341"/>
                  </a:lnTo>
                  <a:lnTo>
                    <a:pt x="1986" y="12402"/>
                  </a:lnTo>
                  <a:lnTo>
                    <a:pt x="1956" y="12677"/>
                  </a:lnTo>
                  <a:lnTo>
                    <a:pt x="2017" y="12951"/>
                  </a:lnTo>
                  <a:lnTo>
                    <a:pt x="2139" y="13226"/>
                  </a:lnTo>
                  <a:lnTo>
                    <a:pt x="2322" y="13440"/>
                  </a:lnTo>
                  <a:lnTo>
                    <a:pt x="2536" y="13623"/>
                  </a:lnTo>
                  <a:lnTo>
                    <a:pt x="2811" y="13746"/>
                  </a:lnTo>
                  <a:lnTo>
                    <a:pt x="3086" y="13807"/>
                  </a:lnTo>
                  <a:lnTo>
                    <a:pt x="3361" y="13776"/>
                  </a:lnTo>
                  <a:lnTo>
                    <a:pt x="3422" y="14051"/>
                  </a:lnTo>
                  <a:lnTo>
                    <a:pt x="3544" y="14295"/>
                  </a:lnTo>
                  <a:lnTo>
                    <a:pt x="3727" y="14540"/>
                  </a:lnTo>
                  <a:lnTo>
                    <a:pt x="3941" y="14693"/>
                  </a:lnTo>
                  <a:lnTo>
                    <a:pt x="4216" y="14815"/>
                  </a:lnTo>
                  <a:lnTo>
                    <a:pt x="4491" y="14876"/>
                  </a:lnTo>
                  <a:lnTo>
                    <a:pt x="4766" y="14845"/>
                  </a:lnTo>
                  <a:lnTo>
                    <a:pt x="5041" y="14754"/>
                  </a:lnTo>
                  <a:lnTo>
                    <a:pt x="5163" y="14998"/>
                  </a:lnTo>
                  <a:lnTo>
                    <a:pt x="5346" y="15212"/>
                  </a:lnTo>
                  <a:lnTo>
                    <a:pt x="5590" y="15365"/>
                  </a:lnTo>
                  <a:lnTo>
                    <a:pt x="5865" y="15487"/>
                  </a:lnTo>
                  <a:lnTo>
                    <a:pt x="6140" y="15517"/>
                  </a:lnTo>
                  <a:lnTo>
                    <a:pt x="6415" y="15487"/>
                  </a:lnTo>
                  <a:lnTo>
                    <a:pt x="6690" y="15426"/>
                  </a:lnTo>
                  <a:lnTo>
                    <a:pt x="6904" y="15273"/>
                  </a:lnTo>
                  <a:lnTo>
                    <a:pt x="7118" y="15456"/>
                  </a:lnTo>
                  <a:lnTo>
                    <a:pt x="7331" y="15609"/>
                  </a:lnTo>
                  <a:lnTo>
                    <a:pt x="7606" y="15731"/>
                  </a:lnTo>
                  <a:lnTo>
                    <a:pt x="7881" y="15762"/>
                  </a:lnTo>
                  <a:lnTo>
                    <a:pt x="8187" y="15731"/>
                  </a:lnTo>
                  <a:lnTo>
                    <a:pt x="8431" y="15609"/>
                  </a:lnTo>
                  <a:lnTo>
                    <a:pt x="8675" y="15456"/>
                  </a:lnTo>
                  <a:lnTo>
                    <a:pt x="8859" y="15273"/>
                  </a:lnTo>
                  <a:lnTo>
                    <a:pt x="9103" y="15426"/>
                  </a:lnTo>
                  <a:lnTo>
                    <a:pt x="9347" y="15487"/>
                  </a:lnTo>
                  <a:lnTo>
                    <a:pt x="9653" y="15517"/>
                  </a:lnTo>
                  <a:lnTo>
                    <a:pt x="9928" y="15487"/>
                  </a:lnTo>
                  <a:lnTo>
                    <a:pt x="10203" y="15365"/>
                  </a:lnTo>
                  <a:lnTo>
                    <a:pt x="10417" y="15212"/>
                  </a:lnTo>
                  <a:lnTo>
                    <a:pt x="10600" y="14998"/>
                  </a:lnTo>
                  <a:lnTo>
                    <a:pt x="10753" y="14754"/>
                  </a:lnTo>
                  <a:lnTo>
                    <a:pt x="10997" y="14845"/>
                  </a:lnTo>
                  <a:lnTo>
                    <a:pt x="11272" y="14876"/>
                  </a:lnTo>
                  <a:lnTo>
                    <a:pt x="11577" y="14815"/>
                  </a:lnTo>
                  <a:lnTo>
                    <a:pt x="11822" y="14693"/>
                  </a:lnTo>
                  <a:lnTo>
                    <a:pt x="12066" y="14540"/>
                  </a:lnTo>
                  <a:lnTo>
                    <a:pt x="12249" y="14295"/>
                  </a:lnTo>
                  <a:lnTo>
                    <a:pt x="12371" y="14051"/>
                  </a:lnTo>
                  <a:lnTo>
                    <a:pt x="12433" y="13776"/>
                  </a:lnTo>
                  <a:lnTo>
                    <a:pt x="12707" y="13807"/>
                  </a:lnTo>
                  <a:lnTo>
                    <a:pt x="12982" y="13746"/>
                  </a:lnTo>
                  <a:lnTo>
                    <a:pt x="13227" y="13623"/>
                  </a:lnTo>
                  <a:lnTo>
                    <a:pt x="13471" y="13440"/>
                  </a:lnTo>
                  <a:lnTo>
                    <a:pt x="13654" y="13226"/>
                  </a:lnTo>
                  <a:lnTo>
                    <a:pt x="13777" y="12951"/>
                  </a:lnTo>
                  <a:lnTo>
                    <a:pt x="13807" y="12677"/>
                  </a:lnTo>
                  <a:lnTo>
                    <a:pt x="13807" y="12402"/>
                  </a:lnTo>
                  <a:lnTo>
                    <a:pt x="14082" y="12341"/>
                  </a:lnTo>
                  <a:lnTo>
                    <a:pt x="14326" y="12218"/>
                  </a:lnTo>
                  <a:lnTo>
                    <a:pt x="14540" y="12035"/>
                  </a:lnTo>
                  <a:lnTo>
                    <a:pt x="14723" y="11821"/>
                  </a:lnTo>
                  <a:lnTo>
                    <a:pt x="14846" y="11546"/>
                  </a:lnTo>
                  <a:lnTo>
                    <a:pt x="14876" y="11272"/>
                  </a:lnTo>
                  <a:lnTo>
                    <a:pt x="14846" y="10997"/>
                  </a:lnTo>
                  <a:lnTo>
                    <a:pt x="14785" y="10722"/>
                  </a:lnTo>
                  <a:lnTo>
                    <a:pt x="15029" y="10600"/>
                  </a:lnTo>
                  <a:lnTo>
                    <a:pt x="15243" y="10416"/>
                  </a:lnTo>
                  <a:lnTo>
                    <a:pt x="15395" y="10172"/>
                  </a:lnTo>
                  <a:lnTo>
                    <a:pt x="15518" y="9928"/>
                  </a:lnTo>
                  <a:lnTo>
                    <a:pt x="15548" y="9622"/>
                  </a:lnTo>
                  <a:lnTo>
                    <a:pt x="15518" y="9347"/>
                  </a:lnTo>
                  <a:lnTo>
                    <a:pt x="15426" y="9072"/>
                  </a:lnTo>
                  <a:lnTo>
                    <a:pt x="15273" y="8858"/>
                  </a:lnTo>
                  <a:lnTo>
                    <a:pt x="15487" y="8645"/>
                  </a:lnTo>
                  <a:lnTo>
                    <a:pt x="15640" y="8431"/>
                  </a:lnTo>
                  <a:lnTo>
                    <a:pt x="15731" y="8156"/>
                  </a:lnTo>
                  <a:lnTo>
                    <a:pt x="15762" y="7881"/>
                  </a:lnTo>
                  <a:lnTo>
                    <a:pt x="15731" y="7576"/>
                  </a:lnTo>
                  <a:lnTo>
                    <a:pt x="15640" y="7331"/>
                  </a:lnTo>
                  <a:lnTo>
                    <a:pt x="15487" y="7087"/>
                  </a:lnTo>
                  <a:lnTo>
                    <a:pt x="15273" y="6904"/>
                  </a:lnTo>
                  <a:lnTo>
                    <a:pt x="15426" y="6659"/>
                  </a:lnTo>
                  <a:lnTo>
                    <a:pt x="15518" y="6415"/>
                  </a:lnTo>
                  <a:lnTo>
                    <a:pt x="15548" y="6109"/>
                  </a:lnTo>
                  <a:lnTo>
                    <a:pt x="15518" y="5834"/>
                  </a:lnTo>
                  <a:lnTo>
                    <a:pt x="15395" y="5560"/>
                  </a:lnTo>
                  <a:lnTo>
                    <a:pt x="15243" y="5346"/>
                  </a:lnTo>
                  <a:lnTo>
                    <a:pt x="15029" y="5162"/>
                  </a:lnTo>
                  <a:lnTo>
                    <a:pt x="14785" y="5010"/>
                  </a:lnTo>
                  <a:lnTo>
                    <a:pt x="14846" y="4765"/>
                  </a:lnTo>
                  <a:lnTo>
                    <a:pt x="14876" y="4490"/>
                  </a:lnTo>
                  <a:lnTo>
                    <a:pt x="14846" y="4185"/>
                  </a:lnTo>
                  <a:lnTo>
                    <a:pt x="14723" y="3941"/>
                  </a:lnTo>
                  <a:lnTo>
                    <a:pt x="14540" y="3696"/>
                  </a:lnTo>
                  <a:lnTo>
                    <a:pt x="14326" y="3513"/>
                  </a:lnTo>
                  <a:lnTo>
                    <a:pt x="14082" y="3391"/>
                  </a:lnTo>
                  <a:lnTo>
                    <a:pt x="13807" y="3330"/>
                  </a:lnTo>
                  <a:lnTo>
                    <a:pt x="13807" y="3055"/>
                  </a:lnTo>
                  <a:lnTo>
                    <a:pt x="13777" y="2780"/>
                  </a:lnTo>
                  <a:lnTo>
                    <a:pt x="13654" y="2536"/>
                  </a:lnTo>
                  <a:lnTo>
                    <a:pt x="13471" y="2291"/>
                  </a:lnTo>
                  <a:lnTo>
                    <a:pt x="13227" y="2108"/>
                  </a:lnTo>
                  <a:lnTo>
                    <a:pt x="12982" y="2016"/>
                  </a:lnTo>
                  <a:lnTo>
                    <a:pt x="12707" y="1955"/>
                  </a:lnTo>
                  <a:lnTo>
                    <a:pt x="12433" y="1955"/>
                  </a:lnTo>
                  <a:lnTo>
                    <a:pt x="12371" y="1680"/>
                  </a:lnTo>
                  <a:lnTo>
                    <a:pt x="12249" y="1436"/>
                  </a:lnTo>
                  <a:lnTo>
                    <a:pt x="12066" y="1222"/>
                  </a:lnTo>
                  <a:lnTo>
                    <a:pt x="11822" y="1039"/>
                  </a:lnTo>
                  <a:lnTo>
                    <a:pt x="11577" y="917"/>
                  </a:lnTo>
                  <a:lnTo>
                    <a:pt x="11272" y="886"/>
                  </a:lnTo>
                  <a:lnTo>
                    <a:pt x="10997" y="917"/>
                  </a:lnTo>
                  <a:lnTo>
                    <a:pt x="10753" y="978"/>
                  </a:lnTo>
                  <a:lnTo>
                    <a:pt x="10600" y="733"/>
                  </a:lnTo>
                  <a:lnTo>
                    <a:pt x="10417" y="520"/>
                  </a:lnTo>
                  <a:lnTo>
                    <a:pt x="10203" y="367"/>
                  </a:lnTo>
                  <a:lnTo>
                    <a:pt x="9928" y="245"/>
                  </a:lnTo>
                  <a:lnTo>
                    <a:pt x="9653" y="214"/>
                  </a:lnTo>
                  <a:lnTo>
                    <a:pt x="9347" y="245"/>
                  </a:lnTo>
                  <a:lnTo>
                    <a:pt x="9103" y="336"/>
                  </a:lnTo>
                  <a:lnTo>
                    <a:pt x="8859" y="489"/>
                  </a:lnTo>
                  <a:lnTo>
                    <a:pt x="8675" y="275"/>
                  </a:lnTo>
                  <a:lnTo>
                    <a:pt x="8431" y="123"/>
                  </a:lnTo>
                  <a:lnTo>
                    <a:pt x="8187" y="31"/>
                  </a:lnTo>
                  <a:lnTo>
                    <a:pt x="78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58"/>
            <p:cNvSpPr/>
            <p:nvPr/>
          </p:nvSpPr>
          <p:spPr>
            <a:xfrm>
              <a:off x="4972627" y="670539"/>
              <a:ext cx="333767" cy="507535"/>
            </a:xfrm>
            <a:custGeom>
              <a:avLst/>
              <a:gdLst/>
              <a:ahLst/>
              <a:cxnLst/>
              <a:rect l="l" t="t" r="r" b="b"/>
              <a:pathLst>
                <a:path w="3636" h="5529" extrusionOk="0">
                  <a:moveTo>
                    <a:pt x="1925" y="0"/>
                  </a:moveTo>
                  <a:lnTo>
                    <a:pt x="1742" y="31"/>
                  </a:lnTo>
                  <a:lnTo>
                    <a:pt x="1589" y="92"/>
                  </a:lnTo>
                  <a:lnTo>
                    <a:pt x="1467" y="184"/>
                  </a:lnTo>
                  <a:lnTo>
                    <a:pt x="1345" y="275"/>
                  </a:lnTo>
                  <a:lnTo>
                    <a:pt x="1283" y="428"/>
                  </a:lnTo>
                  <a:lnTo>
                    <a:pt x="1222" y="550"/>
                  </a:lnTo>
                  <a:lnTo>
                    <a:pt x="1192" y="733"/>
                  </a:lnTo>
                  <a:lnTo>
                    <a:pt x="1222" y="886"/>
                  </a:lnTo>
                  <a:lnTo>
                    <a:pt x="1833" y="3849"/>
                  </a:lnTo>
                  <a:lnTo>
                    <a:pt x="1833" y="3941"/>
                  </a:lnTo>
                  <a:lnTo>
                    <a:pt x="1803" y="4032"/>
                  </a:lnTo>
                  <a:lnTo>
                    <a:pt x="1711" y="4093"/>
                  </a:lnTo>
                  <a:lnTo>
                    <a:pt x="1619" y="4124"/>
                  </a:lnTo>
                  <a:lnTo>
                    <a:pt x="734" y="4093"/>
                  </a:lnTo>
                  <a:lnTo>
                    <a:pt x="611" y="4093"/>
                  </a:lnTo>
                  <a:lnTo>
                    <a:pt x="459" y="4154"/>
                  </a:lnTo>
                  <a:lnTo>
                    <a:pt x="337" y="4216"/>
                  </a:lnTo>
                  <a:lnTo>
                    <a:pt x="214" y="4307"/>
                  </a:lnTo>
                  <a:lnTo>
                    <a:pt x="123" y="4399"/>
                  </a:lnTo>
                  <a:lnTo>
                    <a:pt x="62" y="4521"/>
                  </a:lnTo>
                  <a:lnTo>
                    <a:pt x="31" y="4674"/>
                  </a:lnTo>
                  <a:lnTo>
                    <a:pt x="1" y="4826"/>
                  </a:lnTo>
                  <a:lnTo>
                    <a:pt x="31" y="4949"/>
                  </a:lnTo>
                  <a:lnTo>
                    <a:pt x="62" y="5101"/>
                  </a:lnTo>
                  <a:lnTo>
                    <a:pt x="123" y="5224"/>
                  </a:lnTo>
                  <a:lnTo>
                    <a:pt x="214" y="5315"/>
                  </a:lnTo>
                  <a:lnTo>
                    <a:pt x="337" y="5407"/>
                  </a:lnTo>
                  <a:lnTo>
                    <a:pt x="459" y="5468"/>
                  </a:lnTo>
                  <a:lnTo>
                    <a:pt x="581" y="5529"/>
                  </a:lnTo>
                  <a:lnTo>
                    <a:pt x="3055" y="5529"/>
                  </a:lnTo>
                  <a:lnTo>
                    <a:pt x="3208" y="5468"/>
                  </a:lnTo>
                  <a:lnTo>
                    <a:pt x="3361" y="5376"/>
                  </a:lnTo>
                  <a:lnTo>
                    <a:pt x="3452" y="5285"/>
                  </a:lnTo>
                  <a:lnTo>
                    <a:pt x="3544" y="5132"/>
                  </a:lnTo>
                  <a:lnTo>
                    <a:pt x="3605" y="5010"/>
                  </a:lnTo>
                  <a:lnTo>
                    <a:pt x="3635" y="4826"/>
                  </a:lnTo>
                  <a:lnTo>
                    <a:pt x="3605" y="4674"/>
                  </a:lnTo>
                  <a:lnTo>
                    <a:pt x="2811" y="611"/>
                  </a:lnTo>
                  <a:lnTo>
                    <a:pt x="2780" y="489"/>
                  </a:lnTo>
                  <a:lnTo>
                    <a:pt x="2719" y="367"/>
                  </a:lnTo>
                  <a:lnTo>
                    <a:pt x="2627" y="275"/>
                  </a:lnTo>
                  <a:lnTo>
                    <a:pt x="2566" y="184"/>
                  </a:lnTo>
                  <a:lnTo>
                    <a:pt x="2444" y="123"/>
                  </a:lnTo>
                  <a:lnTo>
                    <a:pt x="2353" y="61"/>
                  </a:lnTo>
                  <a:lnTo>
                    <a:pt x="2230" y="31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58"/>
            <p:cNvSpPr/>
            <p:nvPr/>
          </p:nvSpPr>
          <p:spPr>
            <a:xfrm>
              <a:off x="4748280" y="737824"/>
              <a:ext cx="204795" cy="204795"/>
            </a:xfrm>
            <a:custGeom>
              <a:avLst/>
              <a:gdLst/>
              <a:ahLst/>
              <a:cxnLst/>
              <a:rect l="l" t="t" r="r" b="b"/>
              <a:pathLst>
                <a:path w="2231" h="2231" extrusionOk="0">
                  <a:moveTo>
                    <a:pt x="1131" y="0"/>
                  </a:moveTo>
                  <a:lnTo>
                    <a:pt x="917" y="31"/>
                  </a:lnTo>
                  <a:lnTo>
                    <a:pt x="704" y="92"/>
                  </a:lnTo>
                  <a:lnTo>
                    <a:pt x="490" y="184"/>
                  </a:lnTo>
                  <a:lnTo>
                    <a:pt x="337" y="336"/>
                  </a:lnTo>
                  <a:lnTo>
                    <a:pt x="215" y="489"/>
                  </a:lnTo>
                  <a:lnTo>
                    <a:pt x="93" y="672"/>
                  </a:lnTo>
                  <a:lnTo>
                    <a:pt x="32" y="886"/>
                  </a:lnTo>
                  <a:lnTo>
                    <a:pt x="1" y="1131"/>
                  </a:lnTo>
                  <a:lnTo>
                    <a:pt x="32" y="1344"/>
                  </a:lnTo>
                  <a:lnTo>
                    <a:pt x="93" y="1558"/>
                  </a:lnTo>
                  <a:lnTo>
                    <a:pt x="215" y="1741"/>
                  </a:lnTo>
                  <a:lnTo>
                    <a:pt x="337" y="1894"/>
                  </a:lnTo>
                  <a:lnTo>
                    <a:pt x="490" y="2047"/>
                  </a:lnTo>
                  <a:lnTo>
                    <a:pt x="704" y="2139"/>
                  </a:lnTo>
                  <a:lnTo>
                    <a:pt x="917" y="2200"/>
                  </a:lnTo>
                  <a:lnTo>
                    <a:pt x="1131" y="2230"/>
                  </a:lnTo>
                  <a:lnTo>
                    <a:pt x="1345" y="2200"/>
                  </a:lnTo>
                  <a:lnTo>
                    <a:pt x="1559" y="2139"/>
                  </a:lnTo>
                  <a:lnTo>
                    <a:pt x="1742" y="2047"/>
                  </a:lnTo>
                  <a:lnTo>
                    <a:pt x="1925" y="1894"/>
                  </a:lnTo>
                  <a:lnTo>
                    <a:pt x="2048" y="1741"/>
                  </a:lnTo>
                  <a:lnTo>
                    <a:pt x="2170" y="1558"/>
                  </a:lnTo>
                  <a:lnTo>
                    <a:pt x="2231" y="1344"/>
                  </a:lnTo>
                  <a:lnTo>
                    <a:pt x="2231" y="1131"/>
                  </a:lnTo>
                  <a:lnTo>
                    <a:pt x="2231" y="886"/>
                  </a:lnTo>
                  <a:lnTo>
                    <a:pt x="2170" y="672"/>
                  </a:lnTo>
                  <a:lnTo>
                    <a:pt x="2048" y="489"/>
                  </a:lnTo>
                  <a:lnTo>
                    <a:pt x="1925" y="336"/>
                  </a:lnTo>
                  <a:lnTo>
                    <a:pt x="1742" y="184"/>
                  </a:lnTo>
                  <a:lnTo>
                    <a:pt x="1559" y="92"/>
                  </a:lnTo>
                  <a:lnTo>
                    <a:pt x="1345" y="31"/>
                  </a:lnTo>
                  <a:lnTo>
                    <a:pt x="11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58"/>
            <p:cNvSpPr/>
            <p:nvPr/>
          </p:nvSpPr>
          <p:spPr>
            <a:xfrm>
              <a:off x="5382033" y="721026"/>
              <a:ext cx="204703" cy="204703"/>
            </a:xfrm>
            <a:custGeom>
              <a:avLst/>
              <a:gdLst/>
              <a:ahLst/>
              <a:cxnLst/>
              <a:rect l="l" t="t" r="r" b="b"/>
              <a:pathLst>
                <a:path w="2230" h="2230" extrusionOk="0">
                  <a:moveTo>
                    <a:pt x="1100" y="0"/>
                  </a:moveTo>
                  <a:lnTo>
                    <a:pt x="886" y="31"/>
                  </a:lnTo>
                  <a:lnTo>
                    <a:pt x="672" y="92"/>
                  </a:lnTo>
                  <a:lnTo>
                    <a:pt x="489" y="183"/>
                  </a:lnTo>
                  <a:lnTo>
                    <a:pt x="306" y="306"/>
                  </a:lnTo>
                  <a:lnTo>
                    <a:pt x="183" y="489"/>
                  </a:lnTo>
                  <a:lnTo>
                    <a:pt x="92" y="672"/>
                  </a:lnTo>
                  <a:lnTo>
                    <a:pt x="0" y="886"/>
                  </a:lnTo>
                  <a:lnTo>
                    <a:pt x="0" y="1100"/>
                  </a:lnTo>
                  <a:lnTo>
                    <a:pt x="0" y="1344"/>
                  </a:lnTo>
                  <a:lnTo>
                    <a:pt x="92" y="1558"/>
                  </a:lnTo>
                  <a:lnTo>
                    <a:pt x="183" y="1741"/>
                  </a:lnTo>
                  <a:lnTo>
                    <a:pt x="306" y="1894"/>
                  </a:lnTo>
                  <a:lnTo>
                    <a:pt x="489" y="2047"/>
                  </a:lnTo>
                  <a:lnTo>
                    <a:pt x="672" y="2138"/>
                  </a:lnTo>
                  <a:lnTo>
                    <a:pt x="886" y="2199"/>
                  </a:lnTo>
                  <a:lnTo>
                    <a:pt x="1100" y="2230"/>
                  </a:lnTo>
                  <a:lnTo>
                    <a:pt x="1344" y="2199"/>
                  </a:lnTo>
                  <a:lnTo>
                    <a:pt x="1527" y="2138"/>
                  </a:lnTo>
                  <a:lnTo>
                    <a:pt x="1741" y="2047"/>
                  </a:lnTo>
                  <a:lnTo>
                    <a:pt x="1894" y="1894"/>
                  </a:lnTo>
                  <a:lnTo>
                    <a:pt x="2047" y="1741"/>
                  </a:lnTo>
                  <a:lnTo>
                    <a:pt x="2138" y="1558"/>
                  </a:lnTo>
                  <a:lnTo>
                    <a:pt x="2199" y="1344"/>
                  </a:lnTo>
                  <a:lnTo>
                    <a:pt x="2230" y="1100"/>
                  </a:lnTo>
                  <a:lnTo>
                    <a:pt x="2199" y="886"/>
                  </a:lnTo>
                  <a:lnTo>
                    <a:pt x="2138" y="672"/>
                  </a:lnTo>
                  <a:lnTo>
                    <a:pt x="2047" y="489"/>
                  </a:lnTo>
                  <a:lnTo>
                    <a:pt x="1894" y="306"/>
                  </a:lnTo>
                  <a:lnTo>
                    <a:pt x="1741" y="183"/>
                  </a:lnTo>
                  <a:lnTo>
                    <a:pt x="1527" y="92"/>
                  </a:lnTo>
                  <a:lnTo>
                    <a:pt x="1344" y="31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58"/>
            <p:cNvSpPr/>
            <p:nvPr/>
          </p:nvSpPr>
          <p:spPr>
            <a:xfrm>
              <a:off x="4843655" y="1287402"/>
              <a:ext cx="605755" cy="272080"/>
            </a:xfrm>
            <a:custGeom>
              <a:avLst/>
              <a:gdLst/>
              <a:ahLst/>
              <a:cxnLst/>
              <a:rect l="l" t="t" r="r" b="b"/>
              <a:pathLst>
                <a:path w="6599" h="2964" extrusionOk="0">
                  <a:moveTo>
                    <a:pt x="1" y="0"/>
                  </a:moveTo>
                  <a:lnTo>
                    <a:pt x="31" y="122"/>
                  </a:lnTo>
                  <a:lnTo>
                    <a:pt x="62" y="458"/>
                  </a:lnTo>
                  <a:lnTo>
                    <a:pt x="123" y="672"/>
                  </a:lnTo>
                  <a:lnTo>
                    <a:pt x="184" y="947"/>
                  </a:lnTo>
                  <a:lnTo>
                    <a:pt x="275" y="1192"/>
                  </a:lnTo>
                  <a:lnTo>
                    <a:pt x="428" y="1466"/>
                  </a:lnTo>
                  <a:lnTo>
                    <a:pt x="611" y="1772"/>
                  </a:lnTo>
                  <a:lnTo>
                    <a:pt x="825" y="2016"/>
                  </a:lnTo>
                  <a:lnTo>
                    <a:pt x="1070" y="2261"/>
                  </a:lnTo>
                  <a:lnTo>
                    <a:pt x="1406" y="2505"/>
                  </a:lnTo>
                  <a:lnTo>
                    <a:pt x="1772" y="2688"/>
                  </a:lnTo>
                  <a:lnTo>
                    <a:pt x="2230" y="2841"/>
                  </a:lnTo>
                  <a:lnTo>
                    <a:pt x="2719" y="2933"/>
                  </a:lnTo>
                  <a:lnTo>
                    <a:pt x="3299" y="2963"/>
                  </a:lnTo>
                  <a:lnTo>
                    <a:pt x="3422" y="2963"/>
                  </a:lnTo>
                  <a:lnTo>
                    <a:pt x="3788" y="2933"/>
                  </a:lnTo>
                  <a:lnTo>
                    <a:pt x="4277" y="2841"/>
                  </a:lnTo>
                  <a:lnTo>
                    <a:pt x="4582" y="2749"/>
                  </a:lnTo>
                  <a:lnTo>
                    <a:pt x="4857" y="2627"/>
                  </a:lnTo>
                  <a:lnTo>
                    <a:pt x="5163" y="2474"/>
                  </a:lnTo>
                  <a:lnTo>
                    <a:pt x="5468" y="2291"/>
                  </a:lnTo>
                  <a:lnTo>
                    <a:pt x="5743" y="2047"/>
                  </a:lnTo>
                  <a:lnTo>
                    <a:pt x="5987" y="1772"/>
                  </a:lnTo>
                  <a:lnTo>
                    <a:pt x="6201" y="1405"/>
                  </a:lnTo>
                  <a:lnTo>
                    <a:pt x="6384" y="1008"/>
                  </a:lnTo>
                  <a:lnTo>
                    <a:pt x="6507" y="550"/>
                  </a:lnTo>
                  <a:lnTo>
                    <a:pt x="6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8" name="Google Shape;1007;p47"/>
          <p:cNvSpPr txBox="1">
            <a:spLocks noGrp="1"/>
          </p:cNvSpPr>
          <p:nvPr>
            <p:ph type="title"/>
          </p:nvPr>
        </p:nvSpPr>
        <p:spPr>
          <a:xfrm>
            <a:off x="2514337" y="-170429"/>
            <a:ext cx="550142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00000"/>
              </a:lnSpc>
              <a:buSzPts val="3900"/>
            </a:pPr>
            <a:r>
              <a:rPr lang="zh-TW" altLang="en-US" sz="6400" dirty="0">
                <a:solidFill>
                  <a:srgbClr val="7030A0"/>
                </a:solidFill>
                <a:latin typeface="DFMo-B5" panose="040B0909000000000000" pitchFamily="81" charset="-120"/>
                <a:ea typeface="DFMo-B5" panose="040B0909000000000000" pitchFamily="81" charset="-120"/>
              </a:rPr>
              <a:t>資優班</a:t>
            </a:r>
            <a:endParaRPr sz="6400" dirty="0">
              <a:solidFill>
                <a:srgbClr val="7030A0"/>
              </a:solidFill>
              <a:latin typeface="DFMo-B5" panose="040B0909000000000000" pitchFamily="81" charset="-120"/>
              <a:ea typeface="DFMo-B5" panose="040B0909000000000000" pitchFamily="81" charset="-120"/>
            </a:endParaRPr>
          </a:p>
        </p:txBody>
      </p:sp>
      <p:sp>
        <p:nvSpPr>
          <p:cNvPr id="29" name="Google Shape;1007;p47"/>
          <p:cNvSpPr txBox="1"/>
          <p:nvPr/>
        </p:nvSpPr>
        <p:spPr>
          <a:xfrm>
            <a:off x="995031" y="792973"/>
            <a:ext cx="5638964" cy="1111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Fredoka One"/>
              <a:buNone/>
              <a:defRPr/>
            </a:pPr>
            <a:r>
              <a:rPr kumimoji="0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FMo-B5" panose="040B0909000000000000" pitchFamily="81" charset="-120"/>
                <a:ea typeface="DFMo-B5" panose="040B0909000000000000" pitchFamily="81" charset="-120"/>
                <a:sym typeface="Fredoka One"/>
              </a:rPr>
              <a:t> 編劇小達人</a:t>
            </a:r>
            <a:endParaRPr kumimoji="0" lang="zh-TW" altLang="en-US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FMo-B5" panose="040B0909000000000000" pitchFamily="81" charset="-120"/>
              <a:ea typeface="DFMo-B5" panose="040B0909000000000000" pitchFamily="81" charset="-120"/>
              <a:sym typeface="Fredoka One"/>
            </a:endParaRPr>
          </a:p>
        </p:txBody>
      </p:sp>
      <p:sp>
        <p:nvSpPr>
          <p:cNvPr id="5" name="Google Shape;1007;p47"/>
          <p:cNvSpPr txBox="1"/>
          <p:nvPr/>
        </p:nvSpPr>
        <p:spPr>
          <a:xfrm>
            <a:off x="4575450" y="4789751"/>
            <a:ext cx="55014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Fredoka One"/>
              <a:buNone/>
              <a:defRPr/>
            </a:pPr>
            <a:r>
              <a:rPr kumimoji="0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3C4F9E">
                    <a:lumMod val="75000"/>
                  </a:srgbClr>
                </a:solidFill>
                <a:effectLst/>
                <a:uLnTx/>
                <a:uFillTx/>
                <a:latin typeface="DFMo-B5" panose="040B0909000000000000" pitchFamily="81" charset="-120"/>
                <a:ea typeface="DFMo-B5" panose="040B0909000000000000" pitchFamily="81" charset="-120"/>
                <a:sym typeface="Fredoka One"/>
              </a:rPr>
              <a:t>奧數小精英</a:t>
            </a:r>
            <a:endParaRPr kumimoji="0" lang="zh-TW" altLang="en-US" sz="7200" b="0" i="0" u="none" strike="noStrike" kern="0" cap="none" spc="0" normalizeH="0" baseline="0" noProof="0" dirty="0">
              <a:ln>
                <a:noFill/>
              </a:ln>
              <a:solidFill>
                <a:srgbClr val="3C4F9E">
                  <a:lumMod val="75000"/>
                </a:srgbClr>
              </a:solidFill>
              <a:effectLst/>
              <a:uLnTx/>
              <a:uFillTx/>
              <a:latin typeface="DFMo-B5" panose="040B0909000000000000" pitchFamily="81" charset="-120"/>
              <a:ea typeface="DFMo-B5" panose="040B0909000000000000" pitchFamily="81" charset="-120"/>
              <a:sym typeface="Fredoka One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600" y="4014908"/>
            <a:ext cx="3743359" cy="280752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47"/>
          <p:cNvSpPr txBox="1">
            <a:spLocks noGrp="1"/>
          </p:cNvSpPr>
          <p:nvPr>
            <p:ph type="title"/>
          </p:nvPr>
        </p:nvSpPr>
        <p:spPr>
          <a:xfrm>
            <a:off x="5202615" y="479504"/>
            <a:ext cx="550142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zh-TW" altLang="en-US" sz="7200" dirty="0">
                <a:latin typeface="DFMo-B5" panose="040B0909000000000000" pitchFamily="81" charset="-120"/>
                <a:ea typeface="DFMo-B5" panose="040B0909000000000000" pitchFamily="81" charset="-120"/>
              </a:rPr>
              <a:t>資優班</a:t>
            </a:r>
            <a:endParaRPr sz="7200" dirty="0">
              <a:latin typeface="DFMo-B5" panose="040B0909000000000000" pitchFamily="81" charset="-120"/>
              <a:ea typeface="DFMo-B5" panose="040B0909000000000000" pitchFamily="81" charset="-120"/>
            </a:endParaRPr>
          </a:p>
        </p:txBody>
      </p:sp>
      <p:grpSp>
        <p:nvGrpSpPr>
          <p:cNvPr id="1010" name="Google Shape;1010;p47"/>
          <p:cNvGrpSpPr/>
          <p:nvPr/>
        </p:nvGrpSpPr>
        <p:grpSpPr>
          <a:xfrm>
            <a:off x="9967603" y="1375973"/>
            <a:ext cx="553599" cy="634403"/>
            <a:chOff x="735225" y="2639450"/>
            <a:chExt cx="104650" cy="119925"/>
          </a:xfrm>
        </p:grpSpPr>
        <p:sp>
          <p:nvSpPr>
            <p:cNvPr id="1011" name="Google Shape;1011;p47"/>
            <p:cNvSpPr/>
            <p:nvPr/>
          </p:nvSpPr>
          <p:spPr>
            <a:xfrm>
              <a:off x="771125" y="2666175"/>
              <a:ext cx="47375" cy="47375"/>
            </a:xfrm>
            <a:custGeom>
              <a:avLst/>
              <a:gdLst/>
              <a:ahLst/>
              <a:cxnLst/>
              <a:rect l="l" t="t" r="r" b="b"/>
              <a:pathLst>
                <a:path w="1895" h="1895" extrusionOk="0">
                  <a:moveTo>
                    <a:pt x="1558" y="1"/>
                  </a:moveTo>
                  <a:lnTo>
                    <a:pt x="1467" y="31"/>
                  </a:lnTo>
                  <a:lnTo>
                    <a:pt x="1345" y="93"/>
                  </a:lnTo>
                  <a:lnTo>
                    <a:pt x="92" y="1345"/>
                  </a:lnTo>
                  <a:lnTo>
                    <a:pt x="31" y="1437"/>
                  </a:lnTo>
                  <a:lnTo>
                    <a:pt x="1" y="1559"/>
                  </a:lnTo>
                  <a:lnTo>
                    <a:pt x="31" y="1681"/>
                  </a:lnTo>
                  <a:lnTo>
                    <a:pt x="92" y="1803"/>
                  </a:lnTo>
                  <a:lnTo>
                    <a:pt x="214" y="1864"/>
                  </a:lnTo>
                  <a:lnTo>
                    <a:pt x="337" y="1895"/>
                  </a:lnTo>
                  <a:lnTo>
                    <a:pt x="428" y="1864"/>
                  </a:lnTo>
                  <a:lnTo>
                    <a:pt x="550" y="1803"/>
                  </a:lnTo>
                  <a:lnTo>
                    <a:pt x="1803" y="551"/>
                  </a:lnTo>
                  <a:lnTo>
                    <a:pt x="1864" y="459"/>
                  </a:lnTo>
                  <a:lnTo>
                    <a:pt x="1894" y="337"/>
                  </a:lnTo>
                  <a:lnTo>
                    <a:pt x="1864" y="215"/>
                  </a:lnTo>
                  <a:lnTo>
                    <a:pt x="1803" y="93"/>
                  </a:lnTo>
                  <a:lnTo>
                    <a:pt x="1681" y="31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780300" y="2740250"/>
              <a:ext cx="59575" cy="19125"/>
            </a:xfrm>
            <a:custGeom>
              <a:avLst/>
              <a:gdLst/>
              <a:ahLst/>
              <a:cxnLst/>
              <a:rect l="l" t="t" r="r" b="b"/>
              <a:pathLst>
                <a:path w="2383" h="765" extrusionOk="0">
                  <a:moveTo>
                    <a:pt x="336" y="1"/>
                  </a:moveTo>
                  <a:lnTo>
                    <a:pt x="214" y="31"/>
                  </a:lnTo>
                  <a:lnTo>
                    <a:pt x="92" y="92"/>
                  </a:lnTo>
                  <a:lnTo>
                    <a:pt x="31" y="184"/>
                  </a:lnTo>
                  <a:lnTo>
                    <a:pt x="0" y="306"/>
                  </a:lnTo>
                  <a:lnTo>
                    <a:pt x="0" y="428"/>
                  </a:lnTo>
                  <a:lnTo>
                    <a:pt x="61" y="551"/>
                  </a:lnTo>
                  <a:lnTo>
                    <a:pt x="153" y="612"/>
                  </a:lnTo>
                  <a:lnTo>
                    <a:pt x="275" y="642"/>
                  </a:lnTo>
                  <a:lnTo>
                    <a:pt x="2016" y="764"/>
                  </a:lnTo>
                  <a:lnTo>
                    <a:pt x="2169" y="764"/>
                  </a:lnTo>
                  <a:lnTo>
                    <a:pt x="2260" y="703"/>
                  </a:lnTo>
                  <a:lnTo>
                    <a:pt x="2352" y="581"/>
                  </a:lnTo>
                  <a:lnTo>
                    <a:pt x="2383" y="490"/>
                  </a:lnTo>
                  <a:lnTo>
                    <a:pt x="2352" y="337"/>
                  </a:lnTo>
                  <a:lnTo>
                    <a:pt x="2291" y="245"/>
                  </a:lnTo>
                  <a:lnTo>
                    <a:pt x="2199" y="154"/>
                  </a:lnTo>
                  <a:lnTo>
                    <a:pt x="2077" y="12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735225" y="2639450"/>
              <a:ext cx="19900" cy="59600"/>
            </a:xfrm>
            <a:custGeom>
              <a:avLst/>
              <a:gdLst/>
              <a:ahLst/>
              <a:cxnLst/>
              <a:rect l="l" t="t" r="r" b="b"/>
              <a:pathLst>
                <a:path w="796" h="2384" extrusionOk="0">
                  <a:moveTo>
                    <a:pt x="367" y="1"/>
                  </a:moveTo>
                  <a:lnTo>
                    <a:pt x="245" y="62"/>
                  </a:lnTo>
                  <a:lnTo>
                    <a:pt x="184" y="184"/>
                  </a:lnTo>
                  <a:lnTo>
                    <a:pt x="123" y="306"/>
                  </a:lnTo>
                  <a:lnTo>
                    <a:pt x="1" y="2017"/>
                  </a:lnTo>
                  <a:lnTo>
                    <a:pt x="31" y="2170"/>
                  </a:lnTo>
                  <a:lnTo>
                    <a:pt x="93" y="2261"/>
                  </a:lnTo>
                  <a:lnTo>
                    <a:pt x="184" y="2353"/>
                  </a:lnTo>
                  <a:lnTo>
                    <a:pt x="306" y="2383"/>
                  </a:lnTo>
                  <a:lnTo>
                    <a:pt x="429" y="2353"/>
                  </a:lnTo>
                  <a:lnTo>
                    <a:pt x="551" y="2292"/>
                  </a:lnTo>
                  <a:lnTo>
                    <a:pt x="612" y="2200"/>
                  </a:lnTo>
                  <a:lnTo>
                    <a:pt x="642" y="2078"/>
                  </a:lnTo>
                  <a:lnTo>
                    <a:pt x="795" y="337"/>
                  </a:lnTo>
                  <a:lnTo>
                    <a:pt x="795" y="306"/>
                  </a:lnTo>
                  <a:lnTo>
                    <a:pt x="765" y="184"/>
                  </a:lnTo>
                  <a:lnTo>
                    <a:pt x="703" y="93"/>
                  </a:lnTo>
                  <a:lnTo>
                    <a:pt x="612" y="3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14" name="Google Shape;1014;p47"/>
          <p:cNvGrpSpPr/>
          <p:nvPr/>
        </p:nvGrpSpPr>
        <p:grpSpPr>
          <a:xfrm>
            <a:off x="8037113" y="-349031"/>
            <a:ext cx="1728188" cy="1118435"/>
            <a:chOff x="3136675" y="3151879"/>
            <a:chExt cx="774833" cy="501450"/>
          </a:xfrm>
        </p:grpSpPr>
        <p:sp>
          <p:nvSpPr>
            <p:cNvPr id="1015" name="Google Shape;1015;p47"/>
            <p:cNvSpPr/>
            <p:nvPr/>
          </p:nvSpPr>
          <p:spPr>
            <a:xfrm>
              <a:off x="3136675" y="3151879"/>
              <a:ext cx="774833" cy="501450"/>
            </a:xfrm>
            <a:custGeom>
              <a:avLst/>
              <a:gdLst/>
              <a:ahLst/>
              <a:cxnLst/>
              <a:rect l="l" t="t" r="r" b="b"/>
              <a:pathLst>
                <a:path w="17748" h="11486" extrusionOk="0">
                  <a:moveTo>
                    <a:pt x="11608" y="1"/>
                  </a:moveTo>
                  <a:lnTo>
                    <a:pt x="11333" y="31"/>
                  </a:lnTo>
                  <a:lnTo>
                    <a:pt x="10966" y="92"/>
                  </a:lnTo>
                  <a:lnTo>
                    <a:pt x="10569" y="215"/>
                  </a:lnTo>
                  <a:lnTo>
                    <a:pt x="10203" y="428"/>
                  </a:lnTo>
                  <a:lnTo>
                    <a:pt x="10020" y="551"/>
                  </a:lnTo>
                  <a:lnTo>
                    <a:pt x="9836" y="673"/>
                  </a:lnTo>
                  <a:lnTo>
                    <a:pt x="9653" y="856"/>
                  </a:lnTo>
                  <a:lnTo>
                    <a:pt x="9470" y="1039"/>
                  </a:lnTo>
                  <a:lnTo>
                    <a:pt x="9317" y="1253"/>
                  </a:lnTo>
                  <a:lnTo>
                    <a:pt x="9164" y="1497"/>
                  </a:lnTo>
                  <a:lnTo>
                    <a:pt x="9042" y="1742"/>
                  </a:lnTo>
                  <a:lnTo>
                    <a:pt x="8920" y="2047"/>
                  </a:lnTo>
                  <a:lnTo>
                    <a:pt x="8828" y="2383"/>
                  </a:lnTo>
                  <a:lnTo>
                    <a:pt x="8737" y="2719"/>
                  </a:lnTo>
                  <a:lnTo>
                    <a:pt x="8614" y="2444"/>
                  </a:lnTo>
                  <a:lnTo>
                    <a:pt x="8462" y="2108"/>
                  </a:lnTo>
                  <a:lnTo>
                    <a:pt x="8217" y="1742"/>
                  </a:lnTo>
                  <a:lnTo>
                    <a:pt x="8034" y="1528"/>
                  </a:lnTo>
                  <a:lnTo>
                    <a:pt x="7851" y="1314"/>
                  </a:lnTo>
                  <a:lnTo>
                    <a:pt x="7668" y="1162"/>
                  </a:lnTo>
                  <a:lnTo>
                    <a:pt x="7454" y="1009"/>
                  </a:lnTo>
                  <a:lnTo>
                    <a:pt x="7240" y="887"/>
                  </a:lnTo>
                  <a:lnTo>
                    <a:pt x="7026" y="764"/>
                  </a:lnTo>
                  <a:lnTo>
                    <a:pt x="6782" y="703"/>
                  </a:lnTo>
                  <a:lnTo>
                    <a:pt x="6568" y="642"/>
                  </a:lnTo>
                  <a:lnTo>
                    <a:pt x="6324" y="612"/>
                  </a:lnTo>
                  <a:lnTo>
                    <a:pt x="6079" y="581"/>
                  </a:lnTo>
                  <a:lnTo>
                    <a:pt x="5865" y="581"/>
                  </a:lnTo>
                  <a:lnTo>
                    <a:pt x="5621" y="612"/>
                  </a:lnTo>
                  <a:lnTo>
                    <a:pt x="5377" y="642"/>
                  </a:lnTo>
                  <a:lnTo>
                    <a:pt x="5163" y="703"/>
                  </a:lnTo>
                  <a:lnTo>
                    <a:pt x="4735" y="887"/>
                  </a:lnTo>
                  <a:lnTo>
                    <a:pt x="4308" y="1131"/>
                  </a:lnTo>
                  <a:lnTo>
                    <a:pt x="4124" y="1253"/>
                  </a:lnTo>
                  <a:lnTo>
                    <a:pt x="3972" y="1436"/>
                  </a:lnTo>
                  <a:lnTo>
                    <a:pt x="3788" y="1589"/>
                  </a:lnTo>
                  <a:lnTo>
                    <a:pt x="3636" y="1772"/>
                  </a:lnTo>
                  <a:lnTo>
                    <a:pt x="3513" y="1956"/>
                  </a:lnTo>
                  <a:lnTo>
                    <a:pt x="3391" y="2169"/>
                  </a:lnTo>
                  <a:lnTo>
                    <a:pt x="3300" y="2383"/>
                  </a:lnTo>
                  <a:lnTo>
                    <a:pt x="3208" y="2628"/>
                  </a:lnTo>
                  <a:lnTo>
                    <a:pt x="3177" y="2872"/>
                  </a:lnTo>
                  <a:lnTo>
                    <a:pt x="3116" y="3116"/>
                  </a:lnTo>
                  <a:lnTo>
                    <a:pt x="3116" y="3361"/>
                  </a:lnTo>
                  <a:lnTo>
                    <a:pt x="3116" y="3636"/>
                  </a:lnTo>
                  <a:lnTo>
                    <a:pt x="3177" y="3911"/>
                  </a:lnTo>
                  <a:lnTo>
                    <a:pt x="3239" y="4185"/>
                  </a:lnTo>
                  <a:lnTo>
                    <a:pt x="3239" y="4247"/>
                  </a:lnTo>
                  <a:lnTo>
                    <a:pt x="2994" y="4124"/>
                  </a:lnTo>
                  <a:lnTo>
                    <a:pt x="2689" y="4002"/>
                  </a:lnTo>
                  <a:lnTo>
                    <a:pt x="2322" y="3911"/>
                  </a:lnTo>
                  <a:lnTo>
                    <a:pt x="1895" y="3880"/>
                  </a:lnTo>
                  <a:lnTo>
                    <a:pt x="1650" y="3880"/>
                  </a:lnTo>
                  <a:lnTo>
                    <a:pt x="1436" y="3911"/>
                  </a:lnTo>
                  <a:lnTo>
                    <a:pt x="1223" y="3972"/>
                  </a:lnTo>
                  <a:lnTo>
                    <a:pt x="978" y="4063"/>
                  </a:lnTo>
                  <a:lnTo>
                    <a:pt x="795" y="4185"/>
                  </a:lnTo>
                  <a:lnTo>
                    <a:pt x="581" y="4338"/>
                  </a:lnTo>
                  <a:lnTo>
                    <a:pt x="398" y="4521"/>
                  </a:lnTo>
                  <a:lnTo>
                    <a:pt x="276" y="4735"/>
                  </a:lnTo>
                  <a:lnTo>
                    <a:pt x="153" y="4949"/>
                  </a:lnTo>
                  <a:lnTo>
                    <a:pt x="62" y="5193"/>
                  </a:lnTo>
                  <a:lnTo>
                    <a:pt x="31" y="5438"/>
                  </a:lnTo>
                  <a:lnTo>
                    <a:pt x="1" y="5682"/>
                  </a:lnTo>
                  <a:lnTo>
                    <a:pt x="31" y="5927"/>
                  </a:lnTo>
                  <a:lnTo>
                    <a:pt x="62" y="6171"/>
                  </a:lnTo>
                  <a:lnTo>
                    <a:pt x="153" y="6415"/>
                  </a:lnTo>
                  <a:lnTo>
                    <a:pt x="306" y="6660"/>
                  </a:lnTo>
                  <a:lnTo>
                    <a:pt x="489" y="6904"/>
                  </a:lnTo>
                  <a:lnTo>
                    <a:pt x="703" y="7118"/>
                  </a:lnTo>
                  <a:lnTo>
                    <a:pt x="1039" y="7271"/>
                  </a:lnTo>
                  <a:lnTo>
                    <a:pt x="1223" y="7362"/>
                  </a:lnTo>
                  <a:lnTo>
                    <a:pt x="1406" y="7393"/>
                  </a:lnTo>
                  <a:lnTo>
                    <a:pt x="1620" y="7454"/>
                  </a:lnTo>
                  <a:lnTo>
                    <a:pt x="1864" y="7484"/>
                  </a:lnTo>
                  <a:lnTo>
                    <a:pt x="2444" y="7484"/>
                  </a:lnTo>
                  <a:lnTo>
                    <a:pt x="2383" y="7576"/>
                  </a:lnTo>
                  <a:lnTo>
                    <a:pt x="2231" y="7820"/>
                  </a:lnTo>
                  <a:lnTo>
                    <a:pt x="2017" y="8217"/>
                  </a:lnTo>
                  <a:lnTo>
                    <a:pt x="1956" y="8431"/>
                  </a:lnTo>
                  <a:lnTo>
                    <a:pt x="1864" y="8676"/>
                  </a:lnTo>
                  <a:lnTo>
                    <a:pt x="1803" y="8951"/>
                  </a:lnTo>
                  <a:lnTo>
                    <a:pt x="1803" y="9225"/>
                  </a:lnTo>
                  <a:lnTo>
                    <a:pt x="1803" y="9500"/>
                  </a:lnTo>
                  <a:lnTo>
                    <a:pt x="1864" y="9775"/>
                  </a:lnTo>
                  <a:lnTo>
                    <a:pt x="1956" y="10081"/>
                  </a:lnTo>
                  <a:lnTo>
                    <a:pt x="2108" y="10356"/>
                  </a:lnTo>
                  <a:lnTo>
                    <a:pt x="2353" y="10600"/>
                  </a:lnTo>
                  <a:lnTo>
                    <a:pt x="2628" y="10875"/>
                  </a:lnTo>
                  <a:lnTo>
                    <a:pt x="2872" y="11028"/>
                  </a:lnTo>
                  <a:lnTo>
                    <a:pt x="3116" y="11150"/>
                  </a:lnTo>
                  <a:lnTo>
                    <a:pt x="3361" y="11272"/>
                  </a:lnTo>
                  <a:lnTo>
                    <a:pt x="3605" y="11364"/>
                  </a:lnTo>
                  <a:lnTo>
                    <a:pt x="3880" y="11425"/>
                  </a:lnTo>
                  <a:lnTo>
                    <a:pt x="4155" y="11455"/>
                  </a:lnTo>
                  <a:lnTo>
                    <a:pt x="4430" y="11486"/>
                  </a:lnTo>
                  <a:lnTo>
                    <a:pt x="4705" y="11455"/>
                  </a:lnTo>
                  <a:lnTo>
                    <a:pt x="5071" y="11425"/>
                  </a:lnTo>
                  <a:lnTo>
                    <a:pt x="5468" y="11302"/>
                  </a:lnTo>
                  <a:lnTo>
                    <a:pt x="5865" y="11150"/>
                  </a:lnTo>
                  <a:lnTo>
                    <a:pt x="6079" y="11028"/>
                  </a:lnTo>
                  <a:lnTo>
                    <a:pt x="6263" y="10905"/>
                  </a:lnTo>
                  <a:lnTo>
                    <a:pt x="6476" y="10753"/>
                  </a:lnTo>
                  <a:lnTo>
                    <a:pt x="6660" y="10569"/>
                  </a:lnTo>
                  <a:lnTo>
                    <a:pt x="6873" y="10386"/>
                  </a:lnTo>
                  <a:lnTo>
                    <a:pt x="7057" y="10142"/>
                  </a:lnTo>
                  <a:lnTo>
                    <a:pt x="7240" y="9867"/>
                  </a:lnTo>
                  <a:lnTo>
                    <a:pt x="7393" y="9592"/>
                  </a:lnTo>
                  <a:lnTo>
                    <a:pt x="7545" y="9256"/>
                  </a:lnTo>
                  <a:lnTo>
                    <a:pt x="7698" y="8920"/>
                  </a:lnTo>
                  <a:lnTo>
                    <a:pt x="7851" y="9164"/>
                  </a:lnTo>
                  <a:lnTo>
                    <a:pt x="8065" y="9439"/>
                  </a:lnTo>
                  <a:lnTo>
                    <a:pt x="8370" y="9775"/>
                  </a:lnTo>
                  <a:lnTo>
                    <a:pt x="8584" y="9928"/>
                  </a:lnTo>
                  <a:lnTo>
                    <a:pt x="8798" y="10111"/>
                  </a:lnTo>
                  <a:lnTo>
                    <a:pt x="9042" y="10264"/>
                  </a:lnTo>
                  <a:lnTo>
                    <a:pt x="9348" y="10417"/>
                  </a:lnTo>
                  <a:lnTo>
                    <a:pt x="9653" y="10539"/>
                  </a:lnTo>
                  <a:lnTo>
                    <a:pt x="10020" y="10661"/>
                  </a:lnTo>
                  <a:lnTo>
                    <a:pt x="10417" y="10753"/>
                  </a:lnTo>
                  <a:lnTo>
                    <a:pt x="10814" y="10814"/>
                  </a:lnTo>
                  <a:lnTo>
                    <a:pt x="11150" y="10844"/>
                  </a:lnTo>
                  <a:lnTo>
                    <a:pt x="11455" y="10814"/>
                  </a:lnTo>
                  <a:lnTo>
                    <a:pt x="11761" y="10722"/>
                  </a:lnTo>
                  <a:lnTo>
                    <a:pt x="12066" y="10630"/>
                  </a:lnTo>
                  <a:lnTo>
                    <a:pt x="12341" y="10508"/>
                  </a:lnTo>
                  <a:lnTo>
                    <a:pt x="12585" y="10356"/>
                  </a:lnTo>
                  <a:lnTo>
                    <a:pt x="12799" y="10142"/>
                  </a:lnTo>
                  <a:lnTo>
                    <a:pt x="13013" y="9928"/>
                  </a:lnTo>
                  <a:lnTo>
                    <a:pt x="13196" y="9714"/>
                  </a:lnTo>
                  <a:lnTo>
                    <a:pt x="13349" y="9439"/>
                  </a:lnTo>
                  <a:lnTo>
                    <a:pt x="13471" y="9164"/>
                  </a:lnTo>
                  <a:lnTo>
                    <a:pt x="13532" y="8889"/>
                  </a:lnTo>
                  <a:lnTo>
                    <a:pt x="13593" y="8584"/>
                  </a:lnTo>
                  <a:lnTo>
                    <a:pt x="13593" y="8279"/>
                  </a:lnTo>
                  <a:lnTo>
                    <a:pt x="13563" y="7973"/>
                  </a:lnTo>
                  <a:lnTo>
                    <a:pt x="13502" y="7668"/>
                  </a:lnTo>
                  <a:lnTo>
                    <a:pt x="13441" y="7484"/>
                  </a:lnTo>
                  <a:lnTo>
                    <a:pt x="13532" y="7515"/>
                  </a:lnTo>
                  <a:lnTo>
                    <a:pt x="13868" y="7607"/>
                  </a:lnTo>
                  <a:lnTo>
                    <a:pt x="14357" y="7668"/>
                  </a:lnTo>
                  <a:lnTo>
                    <a:pt x="15273" y="7668"/>
                  </a:lnTo>
                  <a:lnTo>
                    <a:pt x="15579" y="7607"/>
                  </a:lnTo>
                  <a:lnTo>
                    <a:pt x="15915" y="7545"/>
                  </a:lnTo>
                  <a:lnTo>
                    <a:pt x="16251" y="7423"/>
                  </a:lnTo>
                  <a:lnTo>
                    <a:pt x="16556" y="7271"/>
                  </a:lnTo>
                  <a:lnTo>
                    <a:pt x="16862" y="7087"/>
                  </a:lnTo>
                  <a:lnTo>
                    <a:pt x="17106" y="6843"/>
                  </a:lnTo>
                  <a:lnTo>
                    <a:pt x="17350" y="6537"/>
                  </a:lnTo>
                  <a:lnTo>
                    <a:pt x="17503" y="6293"/>
                  </a:lnTo>
                  <a:lnTo>
                    <a:pt x="17595" y="6049"/>
                  </a:lnTo>
                  <a:lnTo>
                    <a:pt x="17686" y="5804"/>
                  </a:lnTo>
                  <a:lnTo>
                    <a:pt x="17717" y="5529"/>
                  </a:lnTo>
                  <a:lnTo>
                    <a:pt x="17747" y="5285"/>
                  </a:lnTo>
                  <a:lnTo>
                    <a:pt x="17747" y="5041"/>
                  </a:lnTo>
                  <a:lnTo>
                    <a:pt x="17686" y="4796"/>
                  </a:lnTo>
                  <a:lnTo>
                    <a:pt x="17625" y="4552"/>
                  </a:lnTo>
                  <a:lnTo>
                    <a:pt x="17564" y="4308"/>
                  </a:lnTo>
                  <a:lnTo>
                    <a:pt x="17442" y="4063"/>
                  </a:lnTo>
                  <a:lnTo>
                    <a:pt x="17320" y="3849"/>
                  </a:lnTo>
                  <a:lnTo>
                    <a:pt x="17167" y="3636"/>
                  </a:lnTo>
                  <a:lnTo>
                    <a:pt x="16984" y="3452"/>
                  </a:lnTo>
                  <a:lnTo>
                    <a:pt x="16770" y="3300"/>
                  </a:lnTo>
                  <a:lnTo>
                    <a:pt x="16556" y="3147"/>
                  </a:lnTo>
                  <a:lnTo>
                    <a:pt x="16312" y="3025"/>
                  </a:lnTo>
                  <a:lnTo>
                    <a:pt x="16006" y="2903"/>
                  </a:lnTo>
                  <a:lnTo>
                    <a:pt x="15701" y="2841"/>
                  </a:lnTo>
                  <a:lnTo>
                    <a:pt x="15334" y="2811"/>
                  </a:lnTo>
                  <a:lnTo>
                    <a:pt x="14968" y="2811"/>
                  </a:lnTo>
                  <a:lnTo>
                    <a:pt x="14601" y="2872"/>
                  </a:lnTo>
                  <a:lnTo>
                    <a:pt x="14174" y="2994"/>
                  </a:lnTo>
                  <a:lnTo>
                    <a:pt x="13746" y="3177"/>
                  </a:lnTo>
                  <a:lnTo>
                    <a:pt x="13288" y="3422"/>
                  </a:lnTo>
                  <a:lnTo>
                    <a:pt x="13288" y="3422"/>
                  </a:lnTo>
                  <a:lnTo>
                    <a:pt x="13441" y="3208"/>
                  </a:lnTo>
                  <a:lnTo>
                    <a:pt x="13563" y="2933"/>
                  </a:lnTo>
                  <a:lnTo>
                    <a:pt x="13654" y="2597"/>
                  </a:lnTo>
                  <a:lnTo>
                    <a:pt x="13716" y="2169"/>
                  </a:lnTo>
                  <a:lnTo>
                    <a:pt x="13746" y="1956"/>
                  </a:lnTo>
                  <a:lnTo>
                    <a:pt x="13716" y="1742"/>
                  </a:lnTo>
                  <a:lnTo>
                    <a:pt x="13685" y="1528"/>
                  </a:lnTo>
                  <a:lnTo>
                    <a:pt x="13624" y="1284"/>
                  </a:lnTo>
                  <a:lnTo>
                    <a:pt x="13502" y="1070"/>
                  </a:lnTo>
                  <a:lnTo>
                    <a:pt x="13380" y="826"/>
                  </a:lnTo>
                  <a:lnTo>
                    <a:pt x="13196" y="612"/>
                  </a:lnTo>
                  <a:lnTo>
                    <a:pt x="12982" y="428"/>
                  </a:lnTo>
                  <a:lnTo>
                    <a:pt x="12738" y="276"/>
                  </a:lnTo>
                  <a:lnTo>
                    <a:pt x="12463" y="154"/>
                  </a:lnTo>
                  <a:lnTo>
                    <a:pt x="12188" y="62"/>
                  </a:lnTo>
                  <a:lnTo>
                    <a:pt x="11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47"/>
            <p:cNvSpPr/>
            <p:nvPr/>
          </p:nvSpPr>
          <p:spPr>
            <a:xfrm>
              <a:off x="3322045" y="3346592"/>
              <a:ext cx="382745" cy="157385"/>
            </a:xfrm>
            <a:custGeom>
              <a:avLst/>
              <a:gdLst/>
              <a:ahLst/>
              <a:cxnLst/>
              <a:rect l="l" t="t" r="r" b="b"/>
              <a:pathLst>
                <a:path w="8767" h="3605" extrusionOk="0">
                  <a:moveTo>
                    <a:pt x="5499" y="856"/>
                  </a:moveTo>
                  <a:lnTo>
                    <a:pt x="5529" y="917"/>
                  </a:lnTo>
                  <a:lnTo>
                    <a:pt x="5590" y="1008"/>
                  </a:lnTo>
                  <a:lnTo>
                    <a:pt x="5590" y="1069"/>
                  </a:lnTo>
                  <a:lnTo>
                    <a:pt x="5529" y="1008"/>
                  </a:lnTo>
                  <a:lnTo>
                    <a:pt x="5499" y="947"/>
                  </a:lnTo>
                  <a:lnTo>
                    <a:pt x="5499" y="856"/>
                  </a:lnTo>
                  <a:close/>
                  <a:moveTo>
                    <a:pt x="2475" y="1100"/>
                  </a:moveTo>
                  <a:lnTo>
                    <a:pt x="2505" y="1131"/>
                  </a:lnTo>
                  <a:lnTo>
                    <a:pt x="2536" y="1192"/>
                  </a:lnTo>
                  <a:lnTo>
                    <a:pt x="2566" y="1283"/>
                  </a:lnTo>
                  <a:lnTo>
                    <a:pt x="2536" y="1497"/>
                  </a:lnTo>
                  <a:lnTo>
                    <a:pt x="2505" y="1650"/>
                  </a:lnTo>
                  <a:lnTo>
                    <a:pt x="2505" y="1619"/>
                  </a:lnTo>
                  <a:lnTo>
                    <a:pt x="2383" y="1405"/>
                  </a:lnTo>
                  <a:lnTo>
                    <a:pt x="2353" y="1314"/>
                  </a:lnTo>
                  <a:lnTo>
                    <a:pt x="2353" y="1253"/>
                  </a:lnTo>
                  <a:lnTo>
                    <a:pt x="2383" y="1192"/>
                  </a:lnTo>
                  <a:lnTo>
                    <a:pt x="2414" y="1131"/>
                  </a:lnTo>
                  <a:lnTo>
                    <a:pt x="2475" y="1100"/>
                  </a:lnTo>
                  <a:close/>
                  <a:moveTo>
                    <a:pt x="8614" y="0"/>
                  </a:moveTo>
                  <a:lnTo>
                    <a:pt x="8248" y="245"/>
                  </a:lnTo>
                  <a:lnTo>
                    <a:pt x="8309" y="367"/>
                  </a:lnTo>
                  <a:lnTo>
                    <a:pt x="8339" y="459"/>
                  </a:lnTo>
                  <a:lnTo>
                    <a:pt x="8339" y="581"/>
                  </a:lnTo>
                  <a:lnTo>
                    <a:pt x="8339" y="703"/>
                  </a:lnTo>
                  <a:lnTo>
                    <a:pt x="8278" y="917"/>
                  </a:lnTo>
                  <a:lnTo>
                    <a:pt x="8156" y="1100"/>
                  </a:lnTo>
                  <a:lnTo>
                    <a:pt x="7973" y="1253"/>
                  </a:lnTo>
                  <a:lnTo>
                    <a:pt x="7728" y="1375"/>
                  </a:lnTo>
                  <a:lnTo>
                    <a:pt x="7484" y="1467"/>
                  </a:lnTo>
                  <a:lnTo>
                    <a:pt x="7179" y="1497"/>
                  </a:lnTo>
                  <a:lnTo>
                    <a:pt x="6873" y="1497"/>
                  </a:lnTo>
                  <a:lnTo>
                    <a:pt x="6598" y="1467"/>
                  </a:lnTo>
                  <a:lnTo>
                    <a:pt x="6323" y="1405"/>
                  </a:lnTo>
                  <a:lnTo>
                    <a:pt x="6048" y="1314"/>
                  </a:lnTo>
                  <a:lnTo>
                    <a:pt x="6018" y="1100"/>
                  </a:lnTo>
                  <a:lnTo>
                    <a:pt x="5987" y="886"/>
                  </a:lnTo>
                  <a:lnTo>
                    <a:pt x="5896" y="703"/>
                  </a:lnTo>
                  <a:lnTo>
                    <a:pt x="5774" y="550"/>
                  </a:lnTo>
                  <a:lnTo>
                    <a:pt x="5621" y="459"/>
                  </a:lnTo>
                  <a:lnTo>
                    <a:pt x="5376" y="459"/>
                  </a:lnTo>
                  <a:lnTo>
                    <a:pt x="5285" y="489"/>
                  </a:lnTo>
                  <a:lnTo>
                    <a:pt x="5224" y="550"/>
                  </a:lnTo>
                  <a:lnTo>
                    <a:pt x="5163" y="642"/>
                  </a:lnTo>
                  <a:lnTo>
                    <a:pt x="5102" y="733"/>
                  </a:lnTo>
                  <a:lnTo>
                    <a:pt x="5071" y="825"/>
                  </a:lnTo>
                  <a:lnTo>
                    <a:pt x="5071" y="947"/>
                  </a:lnTo>
                  <a:lnTo>
                    <a:pt x="5102" y="1069"/>
                  </a:lnTo>
                  <a:lnTo>
                    <a:pt x="5163" y="1222"/>
                  </a:lnTo>
                  <a:lnTo>
                    <a:pt x="5254" y="1344"/>
                  </a:lnTo>
                  <a:lnTo>
                    <a:pt x="5376" y="1436"/>
                  </a:lnTo>
                  <a:lnTo>
                    <a:pt x="5468" y="1497"/>
                  </a:lnTo>
                  <a:lnTo>
                    <a:pt x="5590" y="1558"/>
                  </a:lnTo>
                  <a:lnTo>
                    <a:pt x="5529" y="1772"/>
                  </a:lnTo>
                  <a:lnTo>
                    <a:pt x="5407" y="1955"/>
                  </a:lnTo>
                  <a:lnTo>
                    <a:pt x="5285" y="2139"/>
                  </a:lnTo>
                  <a:lnTo>
                    <a:pt x="5132" y="2291"/>
                  </a:lnTo>
                  <a:lnTo>
                    <a:pt x="4979" y="2383"/>
                  </a:lnTo>
                  <a:lnTo>
                    <a:pt x="4796" y="2475"/>
                  </a:lnTo>
                  <a:lnTo>
                    <a:pt x="4643" y="2536"/>
                  </a:lnTo>
                  <a:lnTo>
                    <a:pt x="4460" y="2566"/>
                  </a:lnTo>
                  <a:lnTo>
                    <a:pt x="4277" y="2597"/>
                  </a:lnTo>
                  <a:lnTo>
                    <a:pt x="4094" y="2597"/>
                  </a:lnTo>
                  <a:lnTo>
                    <a:pt x="3880" y="2566"/>
                  </a:lnTo>
                  <a:lnTo>
                    <a:pt x="3696" y="2536"/>
                  </a:lnTo>
                  <a:lnTo>
                    <a:pt x="3483" y="2444"/>
                  </a:lnTo>
                  <a:lnTo>
                    <a:pt x="3238" y="2322"/>
                  </a:lnTo>
                  <a:lnTo>
                    <a:pt x="3024" y="2200"/>
                  </a:lnTo>
                  <a:lnTo>
                    <a:pt x="2841" y="2016"/>
                  </a:lnTo>
                  <a:lnTo>
                    <a:pt x="2902" y="1803"/>
                  </a:lnTo>
                  <a:lnTo>
                    <a:pt x="2963" y="1558"/>
                  </a:lnTo>
                  <a:lnTo>
                    <a:pt x="2994" y="1405"/>
                  </a:lnTo>
                  <a:lnTo>
                    <a:pt x="2963" y="1222"/>
                  </a:lnTo>
                  <a:lnTo>
                    <a:pt x="2933" y="1039"/>
                  </a:lnTo>
                  <a:lnTo>
                    <a:pt x="2841" y="886"/>
                  </a:lnTo>
                  <a:lnTo>
                    <a:pt x="2780" y="795"/>
                  </a:lnTo>
                  <a:lnTo>
                    <a:pt x="2688" y="733"/>
                  </a:lnTo>
                  <a:lnTo>
                    <a:pt x="2627" y="703"/>
                  </a:lnTo>
                  <a:lnTo>
                    <a:pt x="2505" y="672"/>
                  </a:lnTo>
                  <a:lnTo>
                    <a:pt x="2414" y="672"/>
                  </a:lnTo>
                  <a:lnTo>
                    <a:pt x="2322" y="703"/>
                  </a:lnTo>
                  <a:lnTo>
                    <a:pt x="2230" y="733"/>
                  </a:lnTo>
                  <a:lnTo>
                    <a:pt x="2139" y="795"/>
                  </a:lnTo>
                  <a:lnTo>
                    <a:pt x="2047" y="886"/>
                  </a:lnTo>
                  <a:lnTo>
                    <a:pt x="1986" y="978"/>
                  </a:lnTo>
                  <a:lnTo>
                    <a:pt x="1955" y="1100"/>
                  </a:lnTo>
                  <a:lnTo>
                    <a:pt x="1925" y="1222"/>
                  </a:lnTo>
                  <a:lnTo>
                    <a:pt x="1925" y="1405"/>
                  </a:lnTo>
                  <a:lnTo>
                    <a:pt x="1986" y="1589"/>
                  </a:lnTo>
                  <a:lnTo>
                    <a:pt x="2078" y="1711"/>
                  </a:lnTo>
                  <a:lnTo>
                    <a:pt x="2139" y="1864"/>
                  </a:lnTo>
                  <a:lnTo>
                    <a:pt x="2322" y="2108"/>
                  </a:lnTo>
                  <a:lnTo>
                    <a:pt x="2200" y="2352"/>
                  </a:lnTo>
                  <a:lnTo>
                    <a:pt x="2047" y="2566"/>
                  </a:lnTo>
                  <a:lnTo>
                    <a:pt x="1833" y="2749"/>
                  </a:lnTo>
                  <a:lnTo>
                    <a:pt x="1650" y="2933"/>
                  </a:lnTo>
                  <a:lnTo>
                    <a:pt x="1497" y="3024"/>
                  </a:lnTo>
                  <a:lnTo>
                    <a:pt x="1314" y="3116"/>
                  </a:lnTo>
                  <a:lnTo>
                    <a:pt x="1131" y="3177"/>
                  </a:lnTo>
                  <a:lnTo>
                    <a:pt x="947" y="3177"/>
                  </a:lnTo>
                  <a:lnTo>
                    <a:pt x="825" y="3116"/>
                  </a:lnTo>
                  <a:lnTo>
                    <a:pt x="734" y="3085"/>
                  </a:lnTo>
                  <a:lnTo>
                    <a:pt x="673" y="2994"/>
                  </a:lnTo>
                  <a:lnTo>
                    <a:pt x="581" y="2902"/>
                  </a:lnTo>
                  <a:lnTo>
                    <a:pt x="489" y="2719"/>
                  </a:lnTo>
                  <a:lnTo>
                    <a:pt x="428" y="2505"/>
                  </a:lnTo>
                  <a:lnTo>
                    <a:pt x="428" y="2261"/>
                  </a:lnTo>
                  <a:lnTo>
                    <a:pt x="459" y="1986"/>
                  </a:lnTo>
                  <a:lnTo>
                    <a:pt x="581" y="1467"/>
                  </a:lnTo>
                  <a:lnTo>
                    <a:pt x="153" y="1375"/>
                  </a:lnTo>
                  <a:lnTo>
                    <a:pt x="92" y="1650"/>
                  </a:lnTo>
                  <a:lnTo>
                    <a:pt x="31" y="1955"/>
                  </a:lnTo>
                  <a:lnTo>
                    <a:pt x="1" y="2261"/>
                  </a:lnTo>
                  <a:lnTo>
                    <a:pt x="1" y="2566"/>
                  </a:lnTo>
                  <a:lnTo>
                    <a:pt x="62" y="2749"/>
                  </a:lnTo>
                  <a:lnTo>
                    <a:pt x="92" y="2902"/>
                  </a:lnTo>
                  <a:lnTo>
                    <a:pt x="184" y="3055"/>
                  </a:lnTo>
                  <a:lnTo>
                    <a:pt x="275" y="3208"/>
                  </a:lnTo>
                  <a:lnTo>
                    <a:pt x="398" y="3330"/>
                  </a:lnTo>
                  <a:lnTo>
                    <a:pt x="520" y="3452"/>
                  </a:lnTo>
                  <a:lnTo>
                    <a:pt x="673" y="3513"/>
                  </a:lnTo>
                  <a:lnTo>
                    <a:pt x="856" y="3574"/>
                  </a:lnTo>
                  <a:lnTo>
                    <a:pt x="1039" y="3605"/>
                  </a:lnTo>
                  <a:lnTo>
                    <a:pt x="1253" y="3574"/>
                  </a:lnTo>
                  <a:lnTo>
                    <a:pt x="1467" y="3513"/>
                  </a:lnTo>
                  <a:lnTo>
                    <a:pt x="1681" y="3421"/>
                  </a:lnTo>
                  <a:lnTo>
                    <a:pt x="1894" y="3269"/>
                  </a:lnTo>
                  <a:lnTo>
                    <a:pt x="2108" y="3085"/>
                  </a:lnTo>
                  <a:lnTo>
                    <a:pt x="2322" y="2872"/>
                  </a:lnTo>
                  <a:lnTo>
                    <a:pt x="2475" y="2658"/>
                  </a:lnTo>
                  <a:lnTo>
                    <a:pt x="2658" y="2413"/>
                  </a:lnTo>
                  <a:lnTo>
                    <a:pt x="2872" y="2597"/>
                  </a:lnTo>
                  <a:lnTo>
                    <a:pt x="3086" y="2719"/>
                  </a:lnTo>
                  <a:lnTo>
                    <a:pt x="3330" y="2841"/>
                  </a:lnTo>
                  <a:lnTo>
                    <a:pt x="3574" y="2933"/>
                  </a:lnTo>
                  <a:lnTo>
                    <a:pt x="3819" y="2994"/>
                  </a:lnTo>
                  <a:lnTo>
                    <a:pt x="4063" y="3024"/>
                  </a:lnTo>
                  <a:lnTo>
                    <a:pt x="4307" y="3024"/>
                  </a:lnTo>
                  <a:lnTo>
                    <a:pt x="4552" y="2994"/>
                  </a:lnTo>
                  <a:lnTo>
                    <a:pt x="4766" y="2933"/>
                  </a:lnTo>
                  <a:lnTo>
                    <a:pt x="4979" y="2841"/>
                  </a:lnTo>
                  <a:lnTo>
                    <a:pt x="5193" y="2749"/>
                  </a:lnTo>
                  <a:lnTo>
                    <a:pt x="5376" y="2627"/>
                  </a:lnTo>
                  <a:lnTo>
                    <a:pt x="5590" y="2444"/>
                  </a:lnTo>
                  <a:lnTo>
                    <a:pt x="5743" y="2230"/>
                  </a:lnTo>
                  <a:lnTo>
                    <a:pt x="5865" y="1986"/>
                  </a:lnTo>
                  <a:lnTo>
                    <a:pt x="5957" y="1741"/>
                  </a:lnTo>
                  <a:lnTo>
                    <a:pt x="6262" y="1833"/>
                  </a:lnTo>
                  <a:lnTo>
                    <a:pt x="6568" y="1894"/>
                  </a:lnTo>
                  <a:lnTo>
                    <a:pt x="6904" y="1925"/>
                  </a:lnTo>
                  <a:lnTo>
                    <a:pt x="7209" y="1925"/>
                  </a:lnTo>
                  <a:lnTo>
                    <a:pt x="7576" y="1864"/>
                  </a:lnTo>
                  <a:lnTo>
                    <a:pt x="7912" y="1772"/>
                  </a:lnTo>
                  <a:lnTo>
                    <a:pt x="8217" y="1619"/>
                  </a:lnTo>
                  <a:lnTo>
                    <a:pt x="8462" y="1405"/>
                  </a:lnTo>
                  <a:lnTo>
                    <a:pt x="8584" y="1253"/>
                  </a:lnTo>
                  <a:lnTo>
                    <a:pt x="8675" y="1069"/>
                  </a:lnTo>
                  <a:lnTo>
                    <a:pt x="8736" y="886"/>
                  </a:lnTo>
                  <a:lnTo>
                    <a:pt x="8767" y="703"/>
                  </a:lnTo>
                  <a:lnTo>
                    <a:pt x="8767" y="520"/>
                  </a:lnTo>
                  <a:lnTo>
                    <a:pt x="8736" y="336"/>
                  </a:lnTo>
                  <a:lnTo>
                    <a:pt x="8706" y="1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3C4F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878847">
            <a:off x="898389" y="454878"/>
            <a:ext cx="4117366" cy="3088024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018" name="Google Shape;1018;p47"/>
          <p:cNvGrpSpPr/>
          <p:nvPr/>
        </p:nvGrpSpPr>
        <p:grpSpPr>
          <a:xfrm rot="-366967">
            <a:off x="352892" y="4675314"/>
            <a:ext cx="1280149" cy="1280149"/>
            <a:chOff x="4417450" y="392950"/>
            <a:chExt cx="1446873" cy="1446873"/>
          </a:xfrm>
        </p:grpSpPr>
        <p:sp>
          <p:nvSpPr>
            <p:cNvPr id="1019" name="Google Shape;1019;p47"/>
            <p:cNvSpPr/>
            <p:nvPr/>
          </p:nvSpPr>
          <p:spPr>
            <a:xfrm>
              <a:off x="4417450" y="392950"/>
              <a:ext cx="1446873" cy="1446873"/>
            </a:xfrm>
            <a:custGeom>
              <a:avLst/>
              <a:gdLst/>
              <a:ahLst/>
              <a:cxnLst/>
              <a:rect l="l" t="t" r="r" b="b"/>
              <a:pathLst>
                <a:path w="15762" h="15762" extrusionOk="0">
                  <a:moveTo>
                    <a:pt x="7881" y="0"/>
                  </a:moveTo>
                  <a:lnTo>
                    <a:pt x="7606" y="31"/>
                  </a:lnTo>
                  <a:lnTo>
                    <a:pt x="7331" y="123"/>
                  </a:lnTo>
                  <a:lnTo>
                    <a:pt x="7118" y="275"/>
                  </a:lnTo>
                  <a:lnTo>
                    <a:pt x="6904" y="489"/>
                  </a:lnTo>
                  <a:lnTo>
                    <a:pt x="6690" y="336"/>
                  </a:lnTo>
                  <a:lnTo>
                    <a:pt x="6415" y="245"/>
                  </a:lnTo>
                  <a:lnTo>
                    <a:pt x="6140" y="214"/>
                  </a:lnTo>
                  <a:lnTo>
                    <a:pt x="5865" y="245"/>
                  </a:lnTo>
                  <a:lnTo>
                    <a:pt x="5590" y="367"/>
                  </a:lnTo>
                  <a:lnTo>
                    <a:pt x="5346" y="520"/>
                  </a:lnTo>
                  <a:lnTo>
                    <a:pt x="5163" y="733"/>
                  </a:lnTo>
                  <a:lnTo>
                    <a:pt x="5041" y="978"/>
                  </a:lnTo>
                  <a:lnTo>
                    <a:pt x="4766" y="917"/>
                  </a:lnTo>
                  <a:lnTo>
                    <a:pt x="4491" y="886"/>
                  </a:lnTo>
                  <a:lnTo>
                    <a:pt x="4216" y="917"/>
                  </a:lnTo>
                  <a:lnTo>
                    <a:pt x="3941" y="1039"/>
                  </a:lnTo>
                  <a:lnTo>
                    <a:pt x="3727" y="1222"/>
                  </a:lnTo>
                  <a:lnTo>
                    <a:pt x="3544" y="1436"/>
                  </a:lnTo>
                  <a:lnTo>
                    <a:pt x="3422" y="1680"/>
                  </a:lnTo>
                  <a:lnTo>
                    <a:pt x="3361" y="1955"/>
                  </a:lnTo>
                  <a:lnTo>
                    <a:pt x="3086" y="1955"/>
                  </a:lnTo>
                  <a:lnTo>
                    <a:pt x="2811" y="2016"/>
                  </a:lnTo>
                  <a:lnTo>
                    <a:pt x="2536" y="2108"/>
                  </a:lnTo>
                  <a:lnTo>
                    <a:pt x="2322" y="2291"/>
                  </a:lnTo>
                  <a:lnTo>
                    <a:pt x="2139" y="2536"/>
                  </a:lnTo>
                  <a:lnTo>
                    <a:pt x="2017" y="2780"/>
                  </a:lnTo>
                  <a:lnTo>
                    <a:pt x="1956" y="3055"/>
                  </a:lnTo>
                  <a:lnTo>
                    <a:pt x="1986" y="3330"/>
                  </a:lnTo>
                  <a:lnTo>
                    <a:pt x="1711" y="3391"/>
                  </a:lnTo>
                  <a:lnTo>
                    <a:pt x="1467" y="3513"/>
                  </a:lnTo>
                  <a:lnTo>
                    <a:pt x="1253" y="3696"/>
                  </a:lnTo>
                  <a:lnTo>
                    <a:pt x="1070" y="3941"/>
                  </a:lnTo>
                  <a:lnTo>
                    <a:pt x="948" y="4185"/>
                  </a:lnTo>
                  <a:lnTo>
                    <a:pt x="917" y="4490"/>
                  </a:lnTo>
                  <a:lnTo>
                    <a:pt x="917" y="4765"/>
                  </a:lnTo>
                  <a:lnTo>
                    <a:pt x="1009" y="5010"/>
                  </a:lnTo>
                  <a:lnTo>
                    <a:pt x="764" y="5162"/>
                  </a:lnTo>
                  <a:lnTo>
                    <a:pt x="550" y="5346"/>
                  </a:lnTo>
                  <a:lnTo>
                    <a:pt x="398" y="5560"/>
                  </a:lnTo>
                  <a:lnTo>
                    <a:pt x="276" y="5834"/>
                  </a:lnTo>
                  <a:lnTo>
                    <a:pt x="245" y="6109"/>
                  </a:lnTo>
                  <a:lnTo>
                    <a:pt x="276" y="6415"/>
                  </a:lnTo>
                  <a:lnTo>
                    <a:pt x="367" y="6659"/>
                  </a:lnTo>
                  <a:lnTo>
                    <a:pt x="489" y="6904"/>
                  </a:lnTo>
                  <a:lnTo>
                    <a:pt x="306" y="7087"/>
                  </a:lnTo>
                  <a:lnTo>
                    <a:pt x="153" y="7331"/>
                  </a:lnTo>
                  <a:lnTo>
                    <a:pt x="31" y="7576"/>
                  </a:lnTo>
                  <a:lnTo>
                    <a:pt x="1" y="7881"/>
                  </a:lnTo>
                  <a:lnTo>
                    <a:pt x="31" y="8156"/>
                  </a:lnTo>
                  <a:lnTo>
                    <a:pt x="153" y="8431"/>
                  </a:lnTo>
                  <a:lnTo>
                    <a:pt x="306" y="8645"/>
                  </a:lnTo>
                  <a:lnTo>
                    <a:pt x="489" y="8858"/>
                  </a:lnTo>
                  <a:lnTo>
                    <a:pt x="367" y="9072"/>
                  </a:lnTo>
                  <a:lnTo>
                    <a:pt x="276" y="9347"/>
                  </a:lnTo>
                  <a:lnTo>
                    <a:pt x="245" y="9622"/>
                  </a:lnTo>
                  <a:lnTo>
                    <a:pt x="276" y="9928"/>
                  </a:lnTo>
                  <a:lnTo>
                    <a:pt x="398" y="10172"/>
                  </a:lnTo>
                  <a:lnTo>
                    <a:pt x="550" y="10416"/>
                  </a:lnTo>
                  <a:lnTo>
                    <a:pt x="764" y="10600"/>
                  </a:lnTo>
                  <a:lnTo>
                    <a:pt x="1009" y="10722"/>
                  </a:lnTo>
                  <a:lnTo>
                    <a:pt x="917" y="10997"/>
                  </a:lnTo>
                  <a:lnTo>
                    <a:pt x="917" y="11272"/>
                  </a:lnTo>
                  <a:lnTo>
                    <a:pt x="948" y="11546"/>
                  </a:lnTo>
                  <a:lnTo>
                    <a:pt x="1070" y="11821"/>
                  </a:lnTo>
                  <a:lnTo>
                    <a:pt x="1253" y="12035"/>
                  </a:lnTo>
                  <a:lnTo>
                    <a:pt x="1467" y="12218"/>
                  </a:lnTo>
                  <a:lnTo>
                    <a:pt x="1711" y="12341"/>
                  </a:lnTo>
                  <a:lnTo>
                    <a:pt x="1986" y="12402"/>
                  </a:lnTo>
                  <a:lnTo>
                    <a:pt x="1956" y="12677"/>
                  </a:lnTo>
                  <a:lnTo>
                    <a:pt x="2017" y="12951"/>
                  </a:lnTo>
                  <a:lnTo>
                    <a:pt x="2139" y="13226"/>
                  </a:lnTo>
                  <a:lnTo>
                    <a:pt x="2322" y="13440"/>
                  </a:lnTo>
                  <a:lnTo>
                    <a:pt x="2536" y="13623"/>
                  </a:lnTo>
                  <a:lnTo>
                    <a:pt x="2811" y="13746"/>
                  </a:lnTo>
                  <a:lnTo>
                    <a:pt x="3086" y="13807"/>
                  </a:lnTo>
                  <a:lnTo>
                    <a:pt x="3361" y="13776"/>
                  </a:lnTo>
                  <a:lnTo>
                    <a:pt x="3422" y="14051"/>
                  </a:lnTo>
                  <a:lnTo>
                    <a:pt x="3544" y="14295"/>
                  </a:lnTo>
                  <a:lnTo>
                    <a:pt x="3727" y="14540"/>
                  </a:lnTo>
                  <a:lnTo>
                    <a:pt x="3941" y="14693"/>
                  </a:lnTo>
                  <a:lnTo>
                    <a:pt x="4216" y="14815"/>
                  </a:lnTo>
                  <a:lnTo>
                    <a:pt x="4491" y="14876"/>
                  </a:lnTo>
                  <a:lnTo>
                    <a:pt x="4766" y="14845"/>
                  </a:lnTo>
                  <a:lnTo>
                    <a:pt x="5041" y="14754"/>
                  </a:lnTo>
                  <a:lnTo>
                    <a:pt x="5163" y="14998"/>
                  </a:lnTo>
                  <a:lnTo>
                    <a:pt x="5346" y="15212"/>
                  </a:lnTo>
                  <a:lnTo>
                    <a:pt x="5590" y="15365"/>
                  </a:lnTo>
                  <a:lnTo>
                    <a:pt x="5865" y="15487"/>
                  </a:lnTo>
                  <a:lnTo>
                    <a:pt x="6140" y="15517"/>
                  </a:lnTo>
                  <a:lnTo>
                    <a:pt x="6415" y="15487"/>
                  </a:lnTo>
                  <a:lnTo>
                    <a:pt x="6690" y="15426"/>
                  </a:lnTo>
                  <a:lnTo>
                    <a:pt x="6904" y="15273"/>
                  </a:lnTo>
                  <a:lnTo>
                    <a:pt x="7118" y="15456"/>
                  </a:lnTo>
                  <a:lnTo>
                    <a:pt x="7331" y="15609"/>
                  </a:lnTo>
                  <a:lnTo>
                    <a:pt x="7606" y="15731"/>
                  </a:lnTo>
                  <a:lnTo>
                    <a:pt x="7881" y="15762"/>
                  </a:lnTo>
                  <a:lnTo>
                    <a:pt x="8187" y="15731"/>
                  </a:lnTo>
                  <a:lnTo>
                    <a:pt x="8431" y="15609"/>
                  </a:lnTo>
                  <a:lnTo>
                    <a:pt x="8675" y="15456"/>
                  </a:lnTo>
                  <a:lnTo>
                    <a:pt x="8859" y="15273"/>
                  </a:lnTo>
                  <a:lnTo>
                    <a:pt x="9103" y="15426"/>
                  </a:lnTo>
                  <a:lnTo>
                    <a:pt x="9347" y="15487"/>
                  </a:lnTo>
                  <a:lnTo>
                    <a:pt x="9653" y="15517"/>
                  </a:lnTo>
                  <a:lnTo>
                    <a:pt x="9928" y="15487"/>
                  </a:lnTo>
                  <a:lnTo>
                    <a:pt x="10203" y="15365"/>
                  </a:lnTo>
                  <a:lnTo>
                    <a:pt x="10417" y="15212"/>
                  </a:lnTo>
                  <a:lnTo>
                    <a:pt x="10600" y="14998"/>
                  </a:lnTo>
                  <a:lnTo>
                    <a:pt x="10753" y="14754"/>
                  </a:lnTo>
                  <a:lnTo>
                    <a:pt x="10997" y="14845"/>
                  </a:lnTo>
                  <a:lnTo>
                    <a:pt x="11272" y="14876"/>
                  </a:lnTo>
                  <a:lnTo>
                    <a:pt x="11577" y="14815"/>
                  </a:lnTo>
                  <a:lnTo>
                    <a:pt x="11822" y="14693"/>
                  </a:lnTo>
                  <a:lnTo>
                    <a:pt x="12066" y="14540"/>
                  </a:lnTo>
                  <a:lnTo>
                    <a:pt x="12249" y="14295"/>
                  </a:lnTo>
                  <a:lnTo>
                    <a:pt x="12371" y="14051"/>
                  </a:lnTo>
                  <a:lnTo>
                    <a:pt x="12433" y="13776"/>
                  </a:lnTo>
                  <a:lnTo>
                    <a:pt x="12707" y="13807"/>
                  </a:lnTo>
                  <a:lnTo>
                    <a:pt x="12982" y="13746"/>
                  </a:lnTo>
                  <a:lnTo>
                    <a:pt x="13227" y="13623"/>
                  </a:lnTo>
                  <a:lnTo>
                    <a:pt x="13471" y="13440"/>
                  </a:lnTo>
                  <a:lnTo>
                    <a:pt x="13654" y="13226"/>
                  </a:lnTo>
                  <a:lnTo>
                    <a:pt x="13777" y="12951"/>
                  </a:lnTo>
                  <a:lnTo>
                    <a:pt x="13807" y="12677"/>
                  </a:lnTo>
                  <a:lnTo>
                    <a:pt x="13807" y="12402"/>
                  </a:lnTo>
                  <a:lnTo>
                    <a:pt x="14082" y="12341"/>
                  </a:lnTo>
                  <a:lnTo>
                    <a:pt x="14326" y="12218"/>
                  </a:lnTo>
                  <a:lnTo>
                    <a:pt x="14540" y="12035"/>
                  </a:lnTo>
                  <a:lnTo>
                    <a:pt x="14723" y="11821"/>
                  </a:lnTo>
                  <a:lnTo>
                    <a:pt x="14846" y="11546"/>
                  </a:lnTo>
                  <a:lnTo>
                    <a:pt x="14876" y="11272"/>
                  </a:lnTo>
                  <a:lnTo>
                    <a:pt x="14846" y="10997"/>
                  </a:lnTo>
                  <a:lnTo>
                    <a:pt x="14785" y="10722"/>
                  </a:lnTo>
                  <a:lnTo>
                    <a:pt x="15029" y="10600"/>
                  </a:lnTo>
                  <a:lnTo>
                    <a:pt x="15243" y="10416"/>
                  </a:lnTo>
                  <a:lnTo>
                    <a:pt x="15395" y="10172"/>
                  </a:lnTo>
                  <a:lnTo>
                    <a:pt x="15518" y="9928"/>
                  </a:lnTo>
                  <a:lnTo>
                    <a:pt x="15548" y="9622"/>
                  </a:lnTo>
                  <a:lnTo>
                    <a:pt x="15518" y="9347"/>
                  </a:lnTo>
                  <a:lnTo>
                    <a:pt x="15426" y="9072"/>
                  </a:lnTo>
                  <a:lnTo>
                    <a:pt x="15273" y="8858"/>
                  </a:lnTo>
                  <a:lnTo>
                    <a:pt x="15487" y="8645"/>
                  </a:lnTo>
                  <a:lnTo>
                    <a:pt x="15640" y="8431"/>
                  </a:lnTo>
                  <a:lnTo>
                    <a:pt x="15731" y="8156"/>
                  </a:lnTo>
                  <a:lnTo>
                    <a:pt x="15762" y="7881"/>
                  </a:lnTo>
                  <a:lnTo>
                    <a:pt x="15731" y="7576"/>
                  </a:lnTo>
                  <a:lnTo>
                    <a:pt x="15640" y="7331"/>
                  </a:lnTo>
                  <a:lnTo>
                    <a:pt x="15487" y="7087"/>
                  </a:lnTo>
                  <a:lnTo>
                    <a:pt x="15273" y="6904"/>
                  </a:lnTo>
                  <a:lnTo>
                    <a:pt x="15426" y="6659"/>
                  </a:lnTo>
                  <a:lnTo>
                    <a:pt x="15518" y="6415"/>
                  </a:lnTo>
                  <a:lnTo>
                    <a:pt x="15548" y="6109"/>
                  </a:lnTo>
                  <a:lnTo>
                    <a:pt x="15518" y="5834"/>
                  </a:lnTo>
                  <a:lnTo>
                    <a:pt x="15395" y="5560"/>
                  </a:lnTo>
                  <a:lnTo>
                    <a:pt x="15243" y="5346"/>
                  </a:lnTo>
                  <a:lnTo>
                    <a:pt x="15029" y="5162"/>
                  </a:lnTo>
                  <a:lnTo>
                    <a:pt x="14785" y="5010"/>
                  </a:lnTo>
                  <a:lnTo>
                    <a:pt x="14846" y="4765"/>
                  </a:lnTo>
                  <a:lnTo>
                    <a:pt x="14876" y="4490"/>
                  </a:lnTo>
                  <a:lnTo>
                    <a:pt x="14846" y="4185"/>
                  </a:lnTo>
                  <a:lnTo>
                    <a:pt x="14723" y="3941"/>
                  </a:lnTo>
                  <a:lnTo>
                    <a:pt x="14540" y="3696"/>
                  </a:lnTo>
                  <a:lnTo>
                    <a:pt x="14326" y="3513"/>
                  </a:lnTo>
                  <a:lnTo>
                    <a:pt x="14082" y="3391"/>
                  </a:lnTo>
                  <a:lnTo>
                    <a:pt x="13807" y="3330"/>
                  </a:lnTo>
                  <a:lnTo>
                    <a:pt x="13807" y="3055"/>
                  </a:lnTo>
                  <a:lnTo>
                    <a:pt x="13777" y="2780"/>
                  </a:lnTo>
                  <a:lnTo>
                    <a:pt x="13654" y="2536"/>
                  </a:lnTo>
                  <a:lnTo>
                    <a:pt x="13471" y="2291"/>
                  </a:lnTo>
                  <a:lnTo>
                    <a:pt x="13227" y="2108"/>
                  </a:lnTo>
                  <a:lnTo>
                    <a:pt x="12982" y="2016"/>
                  </a:lnTo>
                  <a:lnTo>
                    <a:pt x="12707" y="1955"/>
                  </a:lnTo>
                  <a:lnTo>
                    <a:pt x="12433" y="1955"/>
                  </a:lnTo>
                  <a:lnTo>
                    <a:pt x="12371" y="1680"/>
                  </a:lnTo>
                  <a:lnTo>
                    <a:pt x="12249" y="1436"/>
                  </a:lnTo>
                  <a:lnTo>
                    <a:pt x="12066" y="1222"/>
                  </a:lnTo>
                  <a:lnTo>
                    <a:pt x="11822" y="1039"/>
                  </a:lnTo>
                  <a:lnTo>
                    <a:pt x="11577" y="917"/>
                  </a:lnTo>
                  <a:lnTo>
                    <a:pt x="11272" y="886"/>
                  </a:lnTo>
                  <a:lnTo>
                    <a:pt x="10997" y="917"/>
                  </a:lnTo>
                  <a:lnTo>
                    <a:pt x="10753" y="978"/>
                  </a:lnTo>
                  <a:lnTo>
                    <a:pt x="10600" y="733"/>
                  </a:lnTo>
                  <a:lnTo>
                    <a:pt x="10417" y="520"/>
                  </a:lnTo>
                  <a:lnTo>
                    <a:pt x="10203" y="367"/>
                  </a:lnTo>
                  <a:lnTo>
                    <a:pt x="9928" y="245"/>
                  </a:lnTo>
                  <a:lnTo>
                    <a:pt x="9653" y="214"/>
                  </a:lnTo>
                  <a:lnTo>
                    <a:pt x="9347" y="245"/>
                  </a:lnTo>
                  <a:lnTo>
                    <a:pt x="9103" y="336"/>
                  </a:lnTo>
                  <a:lnTo>
                    <a:pt x="8859" y="489"/>
                  </a:lnTo>
                  <a:lnTo>
                    <a:pt x="8675" y="275"/>
                  </a:lnTo>
                  <a:lnTo>
                    <a:pt x="8431" y="123"/>
                  </a:lnTo>
                  <a:lnTo>
                    <a:pt x="8187" y="31"/>
                  </a:lnTo>
                  <a:lnTo>
                    <a:pt x="78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47"/>
            <p:cNvSpPr/>
            <p:nvPr/>
          </p:nvSpPr>
          <p:spPr>
            <a:xfrm>
              <a:off x="4972627" y="670539"/>
              <a:ext cx="333767" cy="507535"/>
            </a:xfrm>
            <a:custGeom>
              <a:avLst/>
              <a:gdLst/>
              <a:ahLst/>
              <a:cxnLst/>
              <a:rect l="l" t="t" r="r" b="b"/>
              <a:pathLst>
                <a:path w="3636" h="5529" extrusionOk="0">
                  <a:moveTo>
                    <a:pt x="1925" y="0"/>
                  </a:moveTo>
                  <a:lnTo>
                    <a:pt x="1742" y="31"/>
                  </a:lnTo>
                  <a:lnTo>
                    <a:pt x="1589" y="92"/>
                  </a:lnTo>
                  <a:lnTo>
                    <a:pt x="1467" y="184"/>
                  </a:lnTo>
                  <a:lnTo>
                    <a:pt x="1345" y="275"/>
                  </a:lnTo>
                  <a:lnTo>
                    <a:pt x="1283" y="428"/>
                  </a:lnTo>
                  <a:lnTo>
                    <a:pt x="1222" y="550"/>
                  </a:lnTo>
                  <a:lnTo>
                    <a:pt x="1192" y="733"/>
                  </a:lnTo>
                  <a:lnTo>
                    <a:pt x="1222" y="886"/>
                  </a:lnTo>
                  <a:lnTo>
                    <a:pt x="1833" y="3849"/>
                  </a:lnTo>
                  <a:lnTo>
                    <a:pt x="1833" y="3941"/>
                  </a:lnTo>
                  <a:lnTo>
                    <a:pt x="1803" y="4032"/>
                  </a:lnTo>
                  <a:lnTo>
                    <a:pt x="1711" y="4093"/>
                  </a:lnTo>
                  <a:lnTo>
                    <a:pt x="1619" y="4124"/>
                  </a:lnTo>
                  <a:lnTo>
                    <a:pt x="734" y="4093"/>
                  </a:lnTo>
                  <a:lnTo>
                    <a:pt x="611" y="4093"/>
                  </a:lnTo>
                  <a:lnTo>
                    <a:pt x="459" y="4154"/>
                  </a:lnTo>
                  <a:lnTo>
                    <a:pt x="337" y="4216"/>
                  </a:lnTo>
                  <a:lnTo>
                    <a:pt x="214" y="4307"/>
                  </a:lnTo>
                  <a:lnTo>
                    <a:pt x="123" y="4399"/>
                  </a:lnTo>
                  <a:lnTo>
                    <a:pt x="62" y="4521"/>
                  </a:lnTo>
                  <a:lnTo>
                    <a:pt x="31" y="4674"/>
                  </a:lnTo>
                  <a:lnTo>
                    <a:pt x="1" y="4826"/>
                  </a:lnTo>
                  <a:lnTo>
                    <a:pt x="31" y="4949"/>
                  </a:lnTo>
                  <a:lnTo>
                    <a:pt x="62" y="5101"/>
                  </a:lnTo>
                  <a:lnTo>
                    <a:pt x="123" y="5224"/>
                  </a:lnTo>
                  <a:lnTo>
                    <a:pt x="214" y="5315"/>
                  </a:lnTo>
                  <a:lnTo>
                    <a:pt x="337" y="5407"/>
                  </a:lnTo>
                  <a:lnTo>
                    <a:pt x="459" y="5468"/>
                  </a:lnTo>
                  <a:lnTo>
                    <a:pt x="581" y="5529"/>
                  </a:lnTo>
                  <a:lnTo>
                    <a:pt x="3055" y="5529"/>
                  </a:lnTo>
                  <a:lnTo>
                    <a:pt x="3208" y="5468"/>
                  </a:lnTo>
                  <a:lnTo>
                    <a:pt x="3361" y="5376"/>
                  </a:lnTo>
                  <a:lnTo>
                    <a:pt x="3452" y="5285"/>
                  </a:lnTo>
                  <a:lnTo>
                    <a:pt x="3544" y="5132"/>
                  </a:lnTo>
                  <a:lnTo>
                    <a:pt x="3605" y="5010"/>
                  </a:lnTo>
                  <a:lnTo>
                    <a:pt x="3635" y="4826"/>
                  </a:lnTo>
                  <a:lnTo>
                    <a:pt x="3605" y="4674"/>
                  </a:lnTo>
                  <a:lnTo>
                    <a:pt x="2811" y="611"/>
                  </a:lnTo>
                  <a:lnTo>
                    <a:pt x="2780" y="489"/>
                  </a:lnTo>
                  <a:lnTo>
                    <a:pt x="2719" y="367"/>
                  </a:lnTo>
                  <a:lnTo>
                    <a:pt x="2627" y="275"/>
                  </a:lnTo>
                  <a:lnTo>
                    <a:pt x="2566" y="184"/>
                  </a:lnTo>
                  <a:lnTo>
                    <a:pt x="2444" y="123"/>
                  </a:lnTo>
                  <a:lnTo>
                    <a:pt x="2353" y="61"/>
                  </a:lnTo>
                  <a:lnTo>
                    <a:pt x="2230" y="31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47"/>
            <p:cNvSpPr/>
            <p:nvPr/>
          </p:nvSpPr>
          <p:spPr>
            <a:xfrm>
              <a:off x="4748280" y="737824"/>
              <a:ext cx="204795" cy="204795"/>
            </a:xfrm>
            <a:custGeom>
              <a:avLst/>
              <a:gdLst/>
              <a:ahLst/>
              <a:cxnLst/>
              <a:rect l="l" t="t" r="r" b="b"/>
              <a:pathLst>
                <a:path w="2231" h="2231" extrusionOk="0">
                  <a:moveTo>
                    <a:pt x="1131" y="0"/>
                  </a:moveTo>
                  <a:lnTo>
                    <a:pt x="917" y="31"/>
                  </a:lnTo>
                  <a:lnTo>
                    <a:pt x="704" y="92"/>
                  </a:lnTo>
                  <a:lnTo>
                    <a:pt x="490" y="184"/>
                  </a:lnTo>
                  <a:lnTo>
                    <a:pt x="337" y="336"/>
                  </a:lnTo>
                  <a:lnTo>
                    <a:pt x="215" y="489"/>
                  </a:lnTo>
                  <a:lnTo>
                    <a:pt x="93" y="672"/>
                  </a:lnTo>
                  <a:lnTo>
                    <a:pt x="32" y="886"/>
                  </a:lnTo>
                  <a:lnTo>
                    <a:pt x="1" y="1131"/>
                  </a:lnTo>
                  <a:lnTo>
                    <a:pt x="32" y="1344"/>
                  </a:lnTo>
                  <a:lnTo>
                    <a:pt x="93" y="1558"/>
                  </a:lnTo>
                  <a:lnTo>
                    <a:pt x="215" y="1741"/>
                  </a:lnTo>
                  <a:lnTo>
                    <a:pt x="337" y="1894"/>
                  </a:lnTo>
                  <a:lnTo>
                    <a:pt x="490" y="2047"/>
                  </a:lnTo>
                  <a:lnTo>
                    <a:pt x="704" y="2139"/>
                  </a:lnTo>
                  <a:lnTo>
                    <a:pt x="917" y="2200"/>
                  </a:lnTo>
                  <a:lnTo>
                    <a:pt x="1131" y="2230"/>
                  </a:lnTo>
                  <a:lnTo>
                    <a:pt x="1345" y="2200"/>
                  </a:lnTo>
                  <a:lnTo>
                    <a:pt x="1559" y="2139"/>
                  </a:lnTo>
                  <a:lnTo>
                    <a:pt x="1742" y="2047"/>
                  </a:lnTo>
                  <a:lnTo>
                    <a:pt x="1925" y="1894"/>
                  </a:lnTo>
                  <a:lnTo>
                    <a:pt x="2048" y="1741"/>
                  </a:lnTo>
                  <a:lnTo>
                    <a:pt x="2170" y="1558"/>
                  </a:lnTo>
                  <a:lnTo>
                    <a:pt x="2231" y="1344"/>
                  </a:lnTo>
                  <a:lnTo>
                    <a:pt x="2231" y="1131"/>
                  </a:lnTo>
                  <a:lnTo>
                    <a:pt x="2231" y="886"/>
                  </a:lnTo>
                  <a:lnTo>
                    <a:pt x="2170" y="672"/>
                  </a:lnTo>
                  <a:lnTo>
                    <a:pt x="2048" y="489"/>
                  </a:lnTo>
                  <a:lnTo>
                    <a:pt x="1925" y="336"/>
                  </a:lnTo>
                  <a:lnTo>
                    <a:pt x="1742" y="184"/>
                  </a:lnTo>
                  <a:lnTo>
                    <a:pt x="1559" y="92"/>
                  </a:lnTo>
                  <a:lnTo>
                    <a:pt x="1345" y="31"/>
                  </a:lnTo>
                  <a:lnTo>
                    <a:pt x="11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47"/>
            <p:cNvSpPr/>
            <p:nvPr/>
          </p:nvSpPr>
          <p:spPr>
            <a:xfrm>
              <a:off x="5382033" y="721026"/>
              <a:ext cx="204703" cy="204703"/>
            </a:xfrm>
            <a:custGeom>
              <a:avLst/>
              <a:gdLst/>
              <a:ahLst/>
              <a:cxnLst/>
              <a:rect l="l" t="t" r="r" b="b"/>
              <a:pathLst>
                <a:path w="2230" h="2230" extrusionOk="0">
                  <a:moveTo>
                    <a:pt x="1100" y="0"/>
                  </a:moveTo>
                  <a:lnTo>
                    <a:pt x="886" y="31"/>
                  </a:lnTo>
                  <a:lnTo>
                    <a:pt x="672" y="92"/>
                  </a:lnTo>
                  <a:lnTo>
                    <a:pt x="489" y="183"/>
                  </a:lnTo>
                  <a:lnTo>
                    <a:pt x="306" y="306"/>
                  </a:lnTo>
                  <a:lnTo>
                    <a:pt x="183" y="489"/>
                  </a:lnTo>
                  <a:lnTo>
                    <a:pt x="92" y="672"/>
                  </a:lnTo>
                  <a:lnTo>
                    <a:pt x="0" y="886"/>
                  </a:lnTo>
                  <a:lnTo>
                    <a:pt x="0" y="1100"/>
                  </a:lnTo>
                  <a:lnTo>
                    <a:pt x="0" y="1344"/>
                  </a:lnTo>
                  <a:lnTo>
                    <a:pt x="92" y="1558"/>
                  </a:lnTo>
                  <a:lnTo>
                    <a:pt x="183" y="1741"/>
                  </a:lnTo>
                  <a:lnTo>
                    <a:pt x="306" y="1894"/>
                  </a:lnTo>
                  <a:lnTo>
                    <a:pt x="489" y="2047"/>
                  </a:lnTo>
                  <a:lnTo>
                    <a:pt x="672" y="2138"/>
                  </a:lnTo>
                  <a:lnTo>
                    <a:pt x="886" y="2199"/>
                  </a:lnTo>
                  <a:lnTo>
                    <a:pt x="1100" y="2230"/>
                  </a:lnTo>
                  <a:lnTo>
                    <a:pt x="1344" y="2199"/>
                  </a:lnTo>
                  <a:lnTo>
                    <a:pt x="1527" y="2138"/>
                  </a:lnTo>
                  <a:lnTo>
                    <a:pt x="1741" y="2047"/>
                  </a:lnTo>
                  <a:lnTo>
                    <a:pt x="1894" y="1894"/>
                  </a:lnTo>
                  <a:lnTo>
                    <a:pt x="2047" y="1741"/>
                  </a:lnTo>
                  <a:lnTo>
                    <a:pt x="2138" y="1558"/>
                  </a:lnTo>
                  <a:lnTo>
                    <a:pt x="2199" y="1344"/>
                  </a:lnTo>
                  <a:lnTo>
                    <a:pt x="2230" y="1100"/>
                  </a:lnTo>
                  <a:lnTo>
                    <a:pt x="2199" y="886"/>
                  </a:lnTo>
                  <a:lnTo>
                    <a:pt x="2138" y="672"/>
                  </a:lnTo>
                  <a:lnTo>
                    <a:pt x="2047" y="489"/>
                  </a:lnTo>
                  <a:lnTo>
                    <a:pt x="1894" y="306"/>
                  </a:lnTo>
                  <a:lnTo>
                    <a:pt x="1741" y="183"/>
                  </a:lnTo>
                  <a:lnTo>
                    <a:pt x="1527" y="92"/>
                  </a:lnTo>
                  <a:lnTo>
                    <a:pt x="1344" y="31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47"/>
            <p:cNvSpPr/>
            <p:nvPr/>
          </p:nvSpPr>
          <p:spPr>
            <a:xfrm>
              <a:off x="4843655" y="1287402"/>
              <a:ext cx="605755" cy="272080"/>
            </a:xfrm>
            <a:custGeom>
              <a:avLst/>
              <a:gdLst/>
              <a:ahLst/>
              <a:cxnLst/>
              <a:rect l="l" t="t" r="r" b="b"/>
              <a:pathLst>
                <a:path w="6599" h="2964" extrusionOk="0">
                  <a:moveTo>
                    <a:pt x="1" y="0"/>
                  </a:moveTo>
                  <a:lnTo>
                    <a:pt x="31" y="122"/>
                  </a:lnTo>
                  <a:lnTo>
                    <a:pt x="62" y="458"/>
                  </a:lnTo>
                  <a:lnTo>
                    <a:pt x="123" y="672"/>
                  </a:lnTo>
                  <a:lnTo>
                    <a:pt x="184" y="947"/>
                  </a:lnTo>
                  <a:lnTo>
                    <a:pt x="275" y="1192"/>
                  </a:lnTo>
                  <a:lnTo>
                    <a:pt x="428" y="1466"/>
                  </a:lnTo>
                  <a:lnTo>
                    <a:pt x="611" y="1772"/>
                  </a:lnTo>
                  <a:lnTo>
                    <a:pt x="825" y="2016"/>
                  </a:lnTo>
                  <a:lnTo>
                    <a:pt x="1070" y="2261"/>
                  </a:lnTo>
                  <a:lnTo>
                    <a:pt x="1406" y="2505"/>
                  </a:lnTo>
                  <a:lnTo>
                    <a:pt x="1772" y="2688"/>
                  </a:lnTo>
                  <a:lnTo>
                    <a:pt x="2230" y="2841"/>
                  </a:lnTo>
                  <a:lnTo>
                    <a:pt x="2719" y="2933"/>
                  </a:lnTo>
                  <a:lnTo>
                    <a:pt x="3299" y="2963"/>
                  </a:lnTo>
                  <a:lnTo>
                    <a:pt x="3422" y="2963"/>
                  </a:lnTo>
                  <a:lnTo>
                    <a:pt x="3788" y="2933"/>
                  </a:lnTo>
                  <a:lnTo>
                    <a:pt x="4277" y="2841"/>
                  </a:lnTo>
                  <a:lnTo>
                    <a:pt x="4582" y="2749"/>
                  </a:lnTo>
                  <a:lnTo>
                    <a:pt x="4857" y="2627"/>
                  </a:lnTo>
                  <a:lnTo>
                    <a:pt x="5163" y="2474"/>
                  </a:lnTo>
                  <a:lnTo>
                    <a:pt x="5468" y="2291"/>
                  </a:lnTo>
                  <a:lnTo>
                    <a:pt x="5743" y="2047"/>
                  </a:lnTo>
                  <a:lnTo>
                    <a:pt x="5987" y="1772"/>
                  </a:lnTo>
                  <a:lnTo>
                    <a:pt x="6201" y="1405"/>
                  </a:lnTo>
                  <a:lnTo>
                    <a:pt x="6384" y="1008"/>
                  </a:lnTo>
                  <a:lnTo>
                    <a:pt x="6507" y="550"/>
                  </a:lnTo>
                  <a:lnTo>
                    <a:pt x="6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7" name="Google Shape;1017;p47"/>
          <p:cNvSpPr/>
          <p:nvPr/>
        </p:nvSpPr>
        <p:spPr>
          <a:xfrm rot="-826664">
            <a:off x="4816607" y="3978954"/>
            <a:ext cx="772016" cy="1385805"/>
          </a:xfrm>
          <a:custGeom>
            <a:avLst/>
            <a:gdLst/>
            <a:ahLst/>
            <a:cxnLst/>
            <a:rect l="l" t="t" r="r" b="b"/>
            <a:pathLst>
              <a:path w="6568" h="11791" extrusionOk="0">
                <a:moveTo>
                  <a:pt x="1313" y="0"/>
                </a:moveTo>
                <a:lnTo>
                  <a:pt x="1130" y="31"/>
                </a:lnTo>
                <a:lnTo>
                  <a:pt x="1008" y="122"/>
                </a:lnTo>
                <a:lnTo>
                  <a:pt x="886" y="275"/>
                </a:lnTo>
                <a:lnTo>
                  <a:pt x="825" y="428"/>
                </a:lnTo>
                <a:lnTo>
                  <a:pt x="0" y="8033"/>
                </a:lnTo>
                <a:lnTo>
                  <a:pt x="0" y="8125"/>
                </a:lnTo>
                <a:lnTo>
                  <a:pt x="31" y="8217"/>
                </a:lnTo>
                <a:lnTo>
                  <a:pt x="61" y="8308"/>
                </a:lnTo>
                <a:lnTo>
                  <a:pt x="122" y="8400"/>
                </a:lnTo>
                <a:lnTo>
                  <a:pt x="214" y="8461"/>
                </a:lnTo>
                <a:lnTo>
                  <a:pt x="275" y="8522"/>
                </a:lnTo>
                <a:lnTo>
                  <a:pt x="397" y="8553"/>
                </a:lnTo>
                <a:lnTo>
                  <a:pt x="2016" y="8553"/>
                </a:lnTo>
                <a:lnTo>
                  <a:pt x="2138" y="8583"/>
                </a:lnTo>
                <a:lnTo>
                  <a:pt x="2230" y="8614"/>
                </a:lnTo>
                <a:lnTo>
                  <a:pt x="2321" y="8675"/>
                </a:lnTo>
                <a:lnTo>
                  <a:pt x="2413" y="8767"/>
                </a:lnTo>
                <a:lnTo>
                  <a:pt x="2474" y="8858"/>
                </a:lnTo>
                <a:lnTo>
                  <a:pt x="2505" y="8950"/>
                </a:lnTo>
                <a:lnTo>
                  <a:pt x="2505" y="9072"/>
                </a:lnTo>
                <a:lnTo>
                  <a:pt x="2474" y="9164"/>
                </a:lnTo>
                <a:lnTo>
                  <a:pt x="1924" y="11180"/>
                </a:lnTo>
                <a:lnTo>
                  <a:pt x="1894" y="11363"/>
                </a:lnTo>
                <a:lnTo>
                  <a:pt x="1955" y="11516"/>
                </a:lnTo>
                <a:lnTo>
                  <a:pt x="2047" y="11668"/>
                </a:lnTo>
                <a:lnTo>
                  <a:pt x="2169" y="11760"/>
                </a:lnTo>
                <a:lnTo>
                  <a:pt x="2321" y="11791"/>
                </a:lnTo>
                <a:lnTo>
                  <a:pt x="2474" y="11791"/>
                </a:lnTo>
                <a:lnTo>
                  <a:pt x="2627" y="11760"/>
                </a:lnTo>
                <a:lnTo>
                  <a:pt x="2749" y="11638"/>
                </a:lnTo>
                <a:lnTo>
                  <a:pt x="6476" y="7209"/>
                </a:lnTo>
                <a:lnTo>
                  <a:pt x="6537" y="7087"/>
                </a:lnTo>
                <a:lnTo>
                  <a:pt x="6567" y="6964"/>
                </a:lnTo>
                <a:lnTo>
                  <a:pt x="6567" y="6812"/>
                </a:lnTo>
                <a:lnTo>
                  <a:pt x="6537" y="6689"/>
                </a:lnTo>
                <a:lnTo>
                  <a:pt x="6476" y="6598"/>
                </a:lnTo>
                <a:lnTo>
                  <a:pt x="6353" y="6506"/>
                </a:lnTo>
                <a:lnTo>
                  <a:pt x="6231" y="6445"/>
                </a:lnTo>
                <a:lnTo>
                  <a:pt x="6109" y="6415"/>
                </a:lnTo>
                <a:lnTo>
                  <a:pt x="4124" y="6415"/>
                </a:lnTo>
                <a:lnTo>
                  <a:pt x="4001" y="6353"/>
                </a:lnTo>
                <a:lnTo>
                  <a:pt x="3910" y="6292"/>
                </a:lnTo>
                <a:lnTo>
                  <a:pt x="3849" y="6201"/>
                </a:lnTo>
                <a:lnTo>
                  <a:pt x="3788" y="6109"/>
                </a:lnTo>
                <a:lnTo>
                  <a:pt x="3757" y="5987"/>
                </a:lnTo>
                <a:lnTo>
                  <a:pt x="3757" y="5895"/>
                </a:lnTo>
                <a:lnTo>
                  <a:pt x="3788" y="5773"/>
                </a:lnTo>
                <a:lnTo>
                  <a:pt x="5681" y="672"/>
                </a:lnTo>
                <a:lnTo>
                  <a:pt x="5712" y="550"/>
                </a:lnTo>
                <a:lnTo>
                  <a:pt x="5712" y="428"/>
                </a:lnTo>
                <a:lnTo>
                  <a:pt x="5681" y="306"/>
                </a:lnTo>
                <a:lnTo>
                  <a:pt x="5620" y="214"/>
                </a:lnTo>
                <a:lnTo>
                  <a:pt x="5559" y="122"/>
                </a:lnTo>
                <a:lnTo>
                  <a:pt x="5468" y="61"/>
                </a:lnTo>
                <a:lnTo>
                  <a:pt x="5345" y="31"/>
                </a:lnTo>
                <a:lnTo>
                  <a:pt x="522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1007;p47"/>
          <p:cNvSpPr txBox="1"/>
          <p:nvPr/>
        </p:nvSpPr>
        <p:spPr>
          <a:xfrm>
            <a:off x="4518817" y="1571056"/>
            <a:ext cx="55014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Fredoka One"/>
              <a:buNone/>
              <a:defRPr/>
            </a:pPr>
            <a:r>
              <a:rPr kumimoji="0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22918F">
                    <a:lumMod val="40000"/>
                    <a:lumOff val="60000"/>
                  </a:srgbClr>
                </a:solidFill>
                <a:effectLst/>
                <a:uLnTx/>
                <a:uFillTx/>
                <a:latin typeface="DFMo-B5" panose="040B0909000000000000" pitchFamily="81" charset="-120"/>
                <a:ea typeface="DFMo-B5" panose="040B0909000000000000" pitchFamily="81" charset="-120"/>
                <a:sym typeface="Fredoka One"/>
              </a:rPr>
              <a:t>校園小記者</a:t>
            </a:r>
            <a:endParaRPr kumimoji="0" lang="zh-TW" altLang="en-US" sz="7200" b="0" i="0" u="none" strike="noStrike" kern="0" cap="none" spc="0" normalizeH="0" baseline="0" noProof="0" dirty="0">
              <a:ln>
                <a:noFill/>
              </a:ln>
              <a:solidFill>
                <a:srgbClr val="22918F">
                  <a:lumMod val="40000"/>
                  <a:lumOff val="60000"/>
                </a:srgbClr>
              </a:solidFill>
              <a:effectLst/>
              <a:uLnTx/>
              <a:uFillTx/>
              <a:latin typeface="DFMo-B5" panose="040B0909000000000000" pitchFamily="81" charset="-120"/>
              <a:ea typeface="DFMo-B5" panose="040B0909000000000000" pitchFamily="81" charset="-120"/>
              <a:sym typeface="Fredoka One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60" y="3429000"/>
            <a:ext cx="3489600" cy="26172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1007;p47"/>
          <p:cNvSpPr txBox="1"/>
          <p:nvPr/>
        </p:nvSpPr>
        <p:spPr>
          <a:xfrm>
            <a:off x="6007870" y="3645276"/>
            <a:ext cx="55014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Fredoka One"/>
              <a:buNone/>
              <a:defRPr/>
            </a:pPr>
            <a:r>
              <a:rPr kumimoji="0" lang="zh-TW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FMo-B5" panose="040B0909000000000000" pitchFamily="81" charset="-120"/>
                <a:ea typeface="DFMo-B5" panose="040B0909000000000000" pitchFamily="81" charset="-120"/>
                <a:sym typeface="Fredoka One"/>
              </a:rPr>
              <a:t>創意寫作</a:t>
            </a:r>
            <a:endParaRPr kumimoji="0" lang="zh-TW" altLang="en-US" sz="8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DFMo-B5" panose="040B0909000000000000" pitchFamily="81" charset="-120"/>
              <a:ea typeface="DFMo-B5" panose="040B0909000000000000" pitchFamily="81" charset="-120"/>
              <a:sym typeface="Fredoka One"/>
            </a:endParaRPr>
          </a:p>
        </p:txBody>
      </p:sp>
      <p:sp>
        <p:nvSpPr>
          <p:cNvPr id="5" name="Google Shape;1007;p47"/>
          <p:cNvSpPr txBox="1"/>
          <p:nvPr/>
        </p:nvSpPr>
        <p:spPr>
          <a:xfrm>
            <a:off x="3628294" y="2725757"/>
            <a:ext cx="665452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Fredoka One"/>
              <a:buNone/>
              <a:defRPr/>
            </a:pPr>
            <a:r>
              <a:rPr kumimoji="0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AF48">
                    <a:lumMod val="75000"/>
                  </a:srgbClr>
                </a:solidFill>
                <a:effectLst/>
                <a:uLnTx/>
                <a:uFillTx/>
                <a:latin typeface="DFMo-B5" panose="040B0909000000000000" pitchFamily="81" charset="-120"/>
                <a:ea typeface="DFMo-B5" panose="040B0909000000000000" pitchFamily="81" charset="-120"/>
                <a:sym typeface="Fredoka One"/>
              </a:rPr>
              <a:t>小記者至叻星</a:t>
            </a:r>
            <a:endParaRPr kumimoji="0" lang="zh-TW" altLang="en-US" sz="7200" b="0" i="0" u="none" strike="noStrike" kern="0" cap="none" spc="0" normalizeH="0" baseline="0" noProof="0" dirty="0">
              <a:ln>
                <a:noFill/>
              </a:ln>
              <a:solidFill>
                <a:srgbClr val="FFAF48">
                  <a:lumMod val="75000"/>
                </a:srgbClr>
              </a:solidFill>
              <a:effectLst/>
              <a:uLnTx/>
              <a:uFillTx/>
              <a:latin typeface="DFMo-B5" panose="040B0909000000000000" pitchFamily="81" charset="-120"/>
              <a:ea typeface="DFMo-B5" panose="040B0909000000000000" pitchFamily="81" charset="-120"/>
              <a:sym typeface="Fredoka One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503" y="4803563"/>
            <a:ext cx="4376155" cy="200950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0" name="Google Shape;1010;p47"/>
          <p:cNvGrpSpPr/>
          <p:nvPr/>
        </p:nvGrpSpPr>
        <p:grpSpPr>
          <a:xfrm>
            <a:off x="9967603" y="1375973"/>
            <a:ext cx="553599" cy="634403"/>
            <a:chOff x="735225" y="2639450"/>
            <a:chExt cx="104650" cy="119925"/>
          </a:xfrm>
        </p:grpSpPr>
        <p:sp>
          <p:nvSpPr>
            <p:cNvPr id="1011" name="Google Shape;1011;p47"/>
            <p:cNvSpPr/>
            <p:nvPr/>
          </p:nvSpPr>
          <p:spPr>
            <a:xfrm>
              <a:off x="771125" y="2666175"/>
              <a:ext cx="47375" cy="47375"/>
            </a:xfrm>
            <a:custGeom>
              <a:avLst/>
              <a:gdLst/>
              <a:ahLst/>
              <a:cxnLst/>
              <a:rect l="l" t="t" r="r" b="b"/>
              <a:pathLst>
                <a:path w="1895" h="1895" extrusionOk="0">
                  <a:moveTo>
                    <a:pt x="1558" y="1"/>
                  </a:moveTo>
                  <a:lnTo>
                    <a:pt x="1467" y="31"/>
                  </a:lnTo>
                  <a:lnTo>
                    <a:pt x="1345" y="93"/>
                  </a:lnTo>
                  <a:lnTo>
                    <a:pt x="92" y="1345"/>
                  </a:lnTo>
                  <a:lnTo>
                    <a:pt x="31" y="1437"/>
                  </a:lnTo>
                  <a:lnTo>
                    <a:pt x="1" y="1559"/>
                  </a:lnTo>
                  <a:lnTo>
                    <a:pt x="31" y="1681"/>
                  </a:lnTo>
                  <a:lnTo>
                    <a:pt x="92" y="1803"/>
                  </a:lnTo>
                  <a:lnTo>
                    <a:pt x="214" y="1864"/>
                  </a:lnTo>
                  <a:lnTo>
                    <a:pt x="337" y="1895"/>
                  </a:lnTo>
                  <a:lnTo>
                    <a:pt x="428" y="1864"/>
                  </a:lnTo>
                  <a:lnTo>
                    <a:pt x="550" y="1803"/>
                  </a:lnTo>
                  <a:lnTo>
                    <a:pt x="1803" y="551"/>
                  </a:lnTo>
                  <a:lnTo>
                    <a:pt x="1864" y="459"/>
                  </a:lnTo>
                  <a:lnTo>
                    <a:pt x="1894" y="337"/>
                  </a:lnTo>
                  <a:lnTo>
                    <a:pt x="1864" y="215"/>
                  </a:lnTo>
                  <a:lnTo>
                    <a:pt x="1803" y="93"/>
                  </a:lnTo>
                  <a:lnTo>
                    <a:pt x="1681" y="31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780300" y="2740250"/>
              <a:ext cx="59575" cy="19125"/>
            </a:xfrm>
            <a:custGeom>
              <a:avLst/>
              <a:gdLst/>
              <a:ahLst/>
              <a:cxnLst/>
              <a:rect l="l" t="t" r="r" b="b"/>
              <a:pathLst>
                <a:path w="2383" h="765" extrusionOk="0">
                  <a:moveTo>
                    <a:pt x="336" y="1"/>
                  </a:moveTo>
                  <a:lnTo>
                    <a:pt x="214" y="31"/>
                  </a:lnTo>
                  <a:lnTo>
                    <a:pt x="92" y="92"/>
                  </a:lnTo>
                  <a:lnTo>
                    <a:pt x="31" y="184"/>
                  </a:lnTo>
                  <a:lnTo>
                    <a:pt x="0" y="306"/>
                  </a:lnTo>
                  <a:lnTo>
                    <a:pt x="0" y="428"/>
                  </a:lnTo>
                  <a:lnTo>
                    <a:pt x="61" y="551"/>
                  </a:lnTo>
                  <a:lnTo>
                    <a:pt x="153" y="612"/>
                  </a:lnTo>
                  <a:lnTo>
                    <a:pt x="275" y="642"/>
                  </a:lnTo>
                  <a:lnTo>
                    <a:pt x="2016" y="764"/>
                  </a:lnTo>
                  <a:lnTo>
                    <a:pt x="2169" y="764"/>
                  </a:lnTo>
                  <a:lnTo>
                    <a:pt x="2260" y="703"/>
                  </a:lnTo>
                  <a:lnTo>
                    <a:pt x="2352" y="581"/>
                  </a:lnTo>
                  <a:lnTo>
                    <a:pt x="2383" y="490"/>
                  </a:lnTo>
                  <a:lnTo>
                    <a:pt x="2352" y="337"/>
                  </a:lnTo>
                  <a:lnTo>
                    <a:pt x="2291" y="245"/>
                  </a:lnTo>
                  <a:lnTo>
                    <a:pt x="2199" y="154"/>
                  </a:lnTo>
                  <a:lnTo>
                    <a:pt x="2077" y="12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735225" y="2639450"/>
              <a:ext cx="19900" cy="59600"/>
            </a:xfrm>
            <a:custGeom>
              <a:avLst/>
              <a:gdLst/>
              <a:ahLst/>
              <a:cxnLst/>
              <a:rect l="l" t="t" r="r" b="b"/>
              <a:pathLst>
                <a:path w="796" h="2384" extrusionOk="0">
                  <a:moveTo>
                    <a:pt x="367" y="1"/>
                  </a:moveTo>
                  <a:lnTo>
                    <a:pt x="245" y="62"/>
                  </a:lnTo>
                  <a:lnTo>
                    <a:pt x="184" y="184"/>
                  </a:lnTo>
                  <a:lnTo>
                    <a:pt x="123" y="306"/>
                  </a:lnTo>
                  <a:lnTo>
                    <a:pt x="1" y="2017"/>
                  </a:lnTo>
                  <a:lnTo>
                    <a:pt x="31" y="2170"/>
                  </a:lnTo>
                  <a:lnTo>
                    <a:pt x="93" y="2261"/>
                  </a:lnTo>
                  <a:lnTo>
                    <a:pt x="184" y="2353"/>
                  </a:lnTo>
                  <a:lnTo>
                    <a:pt x="306" y="2383"/>
                  </a:lnTo>
                  <a:lnTo>
                    <a:pt x="429" y="2353"/>
                  </a:lnTo>
                  <a:lnTo>
                    <a:pt x="551" y="2292"/>
                  </a:lnTo>
                  <a:lnTo>
                    <a:pt x="612" y="2200"/>
                  </a:lnTo>
                  <a:lnTo>
                    <a:pt x="642" y="2078"/>
                  </a:lnTo>
                  <a:lnTo>
                    <a:pt x="795" y="337"/>
                  </a:lnTo>
                  <a:lnTo>
                    <a:pt x="795" y="306"/>
                  </a:lnTo>
                  <a:lnTo>
                    <a:pt x="765" y="184"/>
                  </a:lnTo>
                  <a:lnTo>
                    <a:pt x="703" y="93"/>
                  </a:lnTo>
                  <a:lnTo>
                    <a:pt x="612" y="3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14" name="Google Shape;1014;p47"/>
          <p:cNvGrpSpPr/>
          <p:nvPr/>
        </p:nvGrpSpPr>
        <p:grpSpPr>
          <a:xfrm>
            <a:off x="6427845" y="157942"/>
            <a:ext cx="1728188" cy="1118435"/>
            <a:chOff x="3136675" y="3151879"/>
            <a:chExt cx="774833" cy="501450"/>
          </a:xfrm>
        </p:grpSpPr>
        <p:sp>
          <p:nvSpPr>
            <p:cNvPr id="1015" name="Google Shape;1015;p47"/>
            <p:cNvSpPr/>
            <p:nvPr/>
          </p:nvSpPr>
          <p:spPr>
            <a:xfrm>
              <a:off x="3136675" y="3151879"/>
              <a:ext cx="774833" cy="501450"/>
            </a:xfrm>
            <a:custGeom>
              <a:avLst/>
              <a:gdLst/>
              <a:ahLst/>
              <a:cxnLst/>
              <a:rect l="l" t="t" r="r" b="b"/>
              <a:pathLst>
                <a:path w="17748" h="11486" extrusionOk="0">
                  <a:moveTo>
                    <a:pt x="11608" y="1"/>
                  </a:moveTo>
                  <a:lnTo>
                    <a:pt x="11333" y="31"/>
                  </a:lnTo>
                  <a:lnTo>
                    <a:pt x="10966" y="92"/>
                  </a:lnTo>
                  <a:lnTo>
                    <a:pt x="10569" y="215"/>
                  </a:lnTo>
                  <a:lnTo>
                    <a:pt x="10203" y="428"/>
                  </a:lnTo>
                  <a:lnTo>
                    <a:pt x="10020" y="551"/>
                  </a:lnTo>
                  <a:lnTo>
                    <a:pt x="9836" y="673"/>
                  </a:lnTo>
                  <a:lnTo>
                    <a:pt x="9653" y="856"/>
                  </a:lnTo>
                  <a:lnTo>
                    <a:pt x="9470" y="1039"/>
                  </a:lnTo>
                  <a:lnTo>
                    <a:pt x="9317" y="1253"/>
                  </a:lnTo>
                  <a:lnTo>
                    <a:pt x="9164" y="1497"/>
                  </a:lnTo>
                  <a:lnTo>
                    <a:pt x="9042" y="1742"/>
                  </a:lnTo>
                  <a:lnTo>
                    <a:pt x="8920" y="2047"/>
                  </a:lnTo>
                  <a:lnTo>
                    <a:pt x="8828" y="2383"/>
                  </a:lnTo>
                  <a:lnTo>
                    <a:pt x="8737" y="2719"/>
                  </a:lnTo>
                  <a:lnTo>
                    <a:pt x="8614" y="2444"/>
                  </a:lnTo>
                  <a:lnTo>
                    <a:pt x="8462" y="2108"/>
                  </a:lnTo>
                  <a:lnTo>
                    <a:pt x="8217" y="1742"/>
                  </a:lnTo>
                  <a:lnTo>
                    <a:pt x="8034" y="1528"/>
                  </a:lnTo>
                  <a:lnTo>
                    <a:pt x="7851" y="1314"/>
                  </a:lnTo>
                  <a:lnTo>
                    <a:pt x="7668" y="1162"/>
                  </a:lnTo>
                  <a:lnTo>
                    <a:pt x="7454" y="1009"/>
                  </a:lnTo>
                  <a:lnTo>
                    <a:pt x="7240" y="887"/>
                  </a:lnTo>
                  <a:lnTo>
                    <a:pt x="7026" y="764"/>
                  </a:lnTo>
                  <a:lnTo>
                    <a:pt x="6782" y="703"/>
                  </a:lnTo>
                  <a:lnTo>
                    <a:pt x="6568" y="642"/>
                  </a:lnTo>
                  <a:lnTo>
                    <a:pt x="6324" y="612"/>
                  </a:lnTo>
                  <a:lnTo>
                    <a:pt x="6079" y="581"/>
                  </a:lnTo>
                  <a:lnTo>
                    <a:pt x="5865" y="581"/>
                  </a:lnTo>
                  <a:lnTo>
                    <a:pt x="5621" y="612"/>
                  </a:lnTo>
                  <a:lnTo>
                    <a:pt x="5377" y="642"/>
                  </a:lnTo>
                  <a:lnTo>
                    <a:pt x="5163" y="703"/>
                  </a:lnTo>
                  <a:lnTo>
                    <a:pt x="4735" y="887"/>
                  </a:lnTo>
                  <a:lnTo>
                    <a:pt x="4308" y="1131"/>
                  </a:lnTo>
                  <a:lnTo>
                    <a:pt x="4124" y="1253"/>
                  </a:lnTo>
                  <a:lnTo>
                    <a:pt x="3972" y="1436"/>
                  </a:lnTo>
                  <a:lnTo>
                    <a:pt x="3788" y="1589"/>
                  </a:lnTo>
                  <a:lnTo>
                    <a:pt x="3636" y="1772"/>
                  </a:lnTo>
                  <a:lnTo>
                    <a:pt x="3513" y="1956"/>
                  </a:lnTo>
                  <a:lnTo>
                    <a:pt x="3391" y="2169"/>
                  </a:lnTo>
                  <a:lnTo>
                    <a:pt x="3300" y="2383"/>
                  </a:lnTo>
                  <a:lnTo>
                    <a:pt x="3208" y="2628"/>
                  </a:lnTo>
                  <a:lnTo>
                    <a:pt x="3177" y="2872"/>
                  </a:lnTo>
                  <a:lnTo>
                    <a:pt x="3116" y="3116"/>
                  </a:lnTo>
                  <a:lnTo>
                    <a:pt x="3116" y="3361"/>
                  </a:lnTo>
                  <a:lnTo>
                    <a:pt x="3116" y="3636"/>
                  </a:lnTo>
                  <a:lnTo>
                    <a:pt x="3177" y="3911"/>
                  </a:lnTo>
                  <a:lnTo>
                    <a:pt x="3239" y="4185"/>
                  </a:lnTo>
                  <a:lnTo>
                    <a:pt x="3239" y="4247"/>
                  </a:lnTo>
                  <a:lnTo>
                    <a:pt x="2994" y="4124"/>
                  </a:lnTo>
                  <a:lnTo>
                    <a:pt x="2689" y="4002"/>
                  </a:lnTo>
                  <a:lnTo>
                    <a:pt x="2322" y="3911"/>
                  </a:lnTo>
                  <a:lnTo>
                    <a:pt x="1895" y="3880"/>
                  </a:lnTo>
                  <a:lnTo>
                    <a:pt x="1650" y="3880"/>
                  </a:lnTo>
                  <a:lnTo>
                    <a:pt x="1436" y="3911"/>
                  </a:lnTo>
                  <a:lnTo>
                    <a:pt x="1223" y="3972"/>
                  </a:lnTo>
                  <a:lnTo>
                    <a:pt x="978" y="4063"/>
                  </a:lnTo>
                  <a:lnTo>
                    <a:pt x="795" y="4185"/>
                  </a:lnTo>
                  <a:lnTo>
                    <a:pt x="581" y="4338"/>
                  </a:lnTo>
                  <a:lnTo>
                    <a:pt x="398" y="4521"/>
                  </a:lnTo>
                  <a:lnTo>
                    <a:pt x="276" y="4735"/>
                  </a:lnTo>
                  <a:lnTo>
                    <a:pt x="153" y="4949"/>
                  </a:lnTo>
                  <a:lnTo>
                    <a:pt x="62" y="5193"/>
                  </a:lnTo>
                  <a:lnTo>
                    <a:pt x="31" y="5438"/>
                  </a:lnTo>
                  <a:lnTo>
                    <a:pt x="1" y="5682"/>
                  </a:lnTo>
                  <a:lnTo>
                    <a:pt x="31" y="5927"/>
                  </a:lnTo>
                  <a:lnTo>
                    <a:pt x="62" y="6171"/>
                  </a:lnTo>
                  <a:lnTo>
                    <a:pt x="153" y="6415"/>
                  </a:lnTo>
                  <a:lnTo>
                    <a:pt x="306" y="6660"/>
                  </a:lnTo>
                  <a:lnTo>
                    <a:pt x="489" y="6904"/>
                  </a:lnTo>
                  <a:lnTo>
                    <a:pt x="703" y="7118"/>
                  </a:lnTo>
                  <a:lnTo>
                    <a:pt x="1039" y="7271"/>
                  </a:lnTo>
                  <a:lnTo>
                    <a:pt x="1223" y="7362"/>
                  </a:lnTo>
                  <a:lnTo>
                    <a:pt x="1406" y="7393"/>
                  </a:lnTo>
                  <a:lnTo>
                    <a:pt x="1620" y="7454"/>
                  </a:lnTo>
                  <a:lnTo>
                    <a:pt x="1864" y="7484"/>
                  </a:lnTo>
                  <a:lnTo>
                    <a:pt x="2444" y="7484"/>
                  </a:lnTo>
                  <a:lnTo>
                    <a:pt x="2383" y="7576"/>
                  </a:lnTo>
                  <a:lnTo>
                    <a:pt x="2231" y="7820"/>
                  </a:lnTo>
                  <a:lnTo>
                    <a:pt x="2017" y="8217"/>
                  </a:lnTo>
                  <a:lnTo>
                    <a:pt x="1956" y="8431"/>
                  </a:lnTo>
                  <a:lnTo>
                    <a:pt x="1864" y="8676"/>
                  </a:lnTo>
                  <a:lnTo>
                    <a:pt x="1803" y="8951"/>
                  </a:lnTo>
                  <a:lnTo>
                    <a:pt x="1803" y="9225"/>
                  </a:lnTo>
                  <a:lnTo>
                    <a:pt x="1803" y="9500"/>
                  </a:lnTo>
                  <a:lnTo>
                    <a:pt x="1864" y="9775"/>
                  </a:lnTo>
                  <a:lnTo>
                    <a:pt x="1956" y="10081"/>
                  </a:lnTo>
                  <a:lnTo>
                    <a:pt x="2108" y="10356"/>
                  </a:lnTo>
                  <a:lnTo>
                    <a:pt x="2353" y="10600"/>
                  </a:lnTo>
                  <a:lnTo>
                    <a:pt x="2628" y="10875"/>
                  </a:lnTo>
                  <a:lnTo>
                    <a:pt x="2872" y="11028"/>
                  </a:lnTo>
                  <a:lnTo>
                    <a:pt x="3116" y="11150"/>
                  </a:lnTo>
                  <a:lnTo>
                    <a:pt x="3361" y="11272"/>
                  </a:lnTo>
                  <a:lnTo>
                    <a:pt x="3605" y="11364"/>
                  </a:lnTo>
                  <a:lnTo>
                    <a:pt x="3880" y="11425"/>
                  </a:lnTo>
                  <a:lnTo>
                    <a:pt x="4155" y="11455"/>
                  </a:lnTo>
                  <a:lnTo>
                    <a:pt x="4430" y="11486"/>
                  </a:lnTo>
                  <a:lnTo>
                    <a:pt x="4705" y="11455"/>
                  </a:lnTo>
                  <a:lnTo>
                    <a:pt x="5071" y="11425"/>
                  </a:lnTo>
                  <a:lnTo>
                    <a:pt x="5468" y="11302"/>
                  </a:lnTo>
                  <a:lnTo>
                    <a:pt x="5865" y="11150"/>
                  </a:lnTo>
                  <a:lnTo>
                    <a:pt x="6079" y="11028"/>
                  </a:lnTo>
                  <a:lnTo>
                    <a:pt x="6263" y="10905"/>
                  </a:lnTo>
                  <a:lnTo>
                    <a:pt x="6476" y="10753"/>
                  </a:lnTo>
                  <a:lnTo>
                    <a:pt x="6660" y="10569"/>
                  </a:lnTo>
                  <a:lnTo>
                    <a:pt x="6873" y="10386"/>
                  </a:lnTo>
                  <a:lnTo>
                    <a:pt x="7057" y="10142"/>
                  </a:lnTo>
                  <a:lnTo>
                    <a:pt x="7240" y="9867"/>
                  </a:lnTo>
                  <a:lnTo>
                    <a:pt x="7393" y="9592"/>
                  </a:lnTo>
                  <a:lnTo>
                    <a:pt x="7545" y="9256"/>
                  </a:lnTo>
                  <a:lnTo>
                    <a:pt x="7698" y="8920"/>
                  </a:lnTo>
                  <a:lnTo>
                    <a:pt x="7851" y="9164"/>
                  </a:lnTo>
                  <a:lnTo>
                    <a:pt x="8065" y="9439"/>
                  </a:lnTo>
                  <a:lnTo>
                    <a:pt x="8370" y="9775"/>
                  </a:lnTo>
                  <a:lnTo>
                    <a:pt x="8584" y="9928"/>
                  </a:lnTo>
                  <a:lnTo>
                    <a:pt x="8798" y="10111"/>
                  </a:lnTo>
                  <a:lnTo>
                    <a:pt x="9042" y="10264"/>
                  </a:lnTo>
                  <a:lnTo>
                    <a:pt x="9348" y="10417"/>
                  </a:lnTo>
                  <a:lnTo>
                    <a:pt x="9653" y="10539"/>
                  </a:lnTo>
                  <a:lnTo>
                    <a:pt x="10020" y="10661"/>
                  </a:lnTo>
                  <a:lnTo>
                    <a:pt x="10417" y="10753"/>
                  </a:lnTo>
                  <a:lnTo>
                    <a:pt x="10814" y="10814"/>
                  </a:lnTo>
                  <a:lnTo>
                    <a:pt x="11150" y="10844"/>
                  </a:lnTo>
                  <a:lnTo>
                    <a:pt x="11455" y="10814"/>
                  </a:lnTo>
                  <a:lnTo>
                    <a:pt x="11761" y="10722"/>
                  </a:lnTo>
                  <a:lnTo>
                    <a:pt x="12066" y="10630"/>
                  </a:lnTo>
                  <a:lnTo>
                    <a:pt x="12341" y="10508"/>
                  </a:lnTo>
                  <a:lnTo>
                    <a:pt x="12585" y="10356"/>
                  </a:lnTo>
                  <a:lnTo>
                    <a:pt x="12799" y="10142"/>
                  </a:lnTo>
                  <a:lnTo>
                    <a:pt x="13013" y="9928"/>
                  </a:lnTo>
                  <a:lnTo>
                    <a:pt x="13196" y="9714"/>
                  </a:lnTo>
                  <a:lnTo>
                    <a:pt x="13349" y="9439"/>
                  </a:lnTo>
                  <a:lnTo>
                    <a:pt x="13471" y="9164"/>
                  </a:lnTo>
                  <a:lnTo>
                    <a:pt x="13532" y="8889"/>
                  </a:lnTo>
                  <a:lnTo>
                    <a:pt x="13593" y="8584"/>
                  </a:lnTo>
                  <a:lnTo>
                    <a:pt x="13593" y="8279"/>
                  </a:lnTo>
                  <a:lnTo>
                    <a:pt x="13563" y="7973"/>
                  </a:lnTo>
                  <a:lnTo>
                    <a:pt x="13502" y="7668"/>
                  </a:lnTo>
                  <a:lnTo>
                    <a:pt x="13441" y="7484"/>
                  </a:lnTo>
                  <a:lnTo>
                    <a:pt x="13532" y="7515"/>
                  </a:lnTo>
                  <a:lnTo>
                    <a:pt x="13868" y="7607"/>
                  </a:lnTo>
                  <a:lnTo>
                    <a:pt x="14357" y="7668"/>
                  </a:lnTo>
                  <a:lnTo>
                    <a:pt x="15273" y="7668"/>
                  </a:lnTo>
                  <a:lnTo>
                    <a:pt x="15579" y="7607"/>
                  </a:lnTo>
                  <a:lnTo>
                    <a:pt x="15915" y="7545"/>
                  </a:lnTo>
                  <a:lnTo>
                    <a:pt x="16251" y="7423"/>
                  </a:lnTo>
                  <a:lnTo>
                    <a:pt x="16556" y="7271"/>
                  </a:lnTo>
                  <a:lnTo>
                    <a:pt x="16862" y="7087"/>
                  </a:lnTo>
                  <a:lnTo>
                    <a:pt x="17106" y="6843"/>
                  </a:lnTo>
                  <a:lnTo>
                    <a:pt x="17350" y="6537"/>
                  </a:lnTo>
                  <a:lnTo>
                    <a:pt x="17503" y="6293"/>
                  </a:lnTo>
                  <a:lnTo>
                    <a:pt x="17595" y="6049"/>
                  </a:lnTo>
                  <a:lnTo>
                    <a:pt x="17686" y="5804"/>
                  </a:lnTo>
                  <a:lnTo>
                    <a:pt x="17717" y="5529"/>
                  </a:lnTo>
                  <a:lnTo>
                    <a:pt x="17747" y="5285"/>
                  </a:lnTo>
                  <a:lnTo>
                    <a:pt x="17747" y="5041"/>
                  </a:lnTo>
                  <a:lnTo>
                    <a:pt x="17686" y="4796"/>
                  </a:lnTo>
                  <a:lnTo>
                    <a:pt x="17625" y="4552"/>
                  </a:lnTo>
                  <a:lnTo>
                    <a:pt x="17564" y="4308"/>
                  </a:lnTo>
                  <a:lnTo>
                    <a:pt x="17442" y="4063"/>
                  </a:lnTo>
                  <a:lnTo>
                    <a:pt x="17320" y="3849"/>
                  </a:lnTo>
                  <a:lnTo>
                    <a:pt x="17167" y="3636"/>
                  </a:lnTo>
                  <a:lnTo>
                    <a:pt x="16984" y="3452"/>
                  </a:lnTo>
                  <a:lnTo>
                    <a:pt x="16770" y="3300"/>
                  </a:lnTo>
                  <a:lnTo>
                    <a:pt x="16556" y="3147"/>
                  </a:lnTo>
                  <a:lnTo>
                    <a:pt x="16312" y="3025"/>
                  </a:lnTo>
                  <a:lnTo>
                    <a:pt x="16006" y="2903"/>
                  </a:lnTo>
                  <a:lnTo>
                    <a:pt x="15701" y="2841"/>
                  </a:lnTo>
                  <a:lnTo>
                    <a:pt x="15334" y="2811"/>
                  </a:lnTo>
                  <a:lnTo>
                    <a:pt x="14968" y="2811"/>
                  </a:lnTo>
                  <a:lnTo>
                    <a:pt x="14601" y="2872"/>
                  </a:lnTo>
                  <a:lnTo>
                    <a:pt x="14174" y="2994"/>
                  </a:lnTo>
                  <a:lnTo>
                    <a:pt x="13746" y="3177"/>
                  </a:lnTo>
                  <a:lnTo>
                    <a:pt x="13288" y="3422"/>
                  </a:lnTo>
                  <a:lnTo>
                    <a:pt x="13288" y="3422"/>
                  </a:lnTo>
                  <a:lnTo>
                    <a:pt x="13441" y="3208"/>
                  </a:lnTo>
                  <a:lnTo>
                    <a:pt x="13563" y="2933"/>
                  </a:lnTo>
                  <a:lnTo>
                    <a:pt x="13654" y="2597"/>
                  </a:lnTo>
                  <a:lnTo>
                    <a:pt x="13716" y="2169"/>
                  </a:lnTo>
                  <a:lnTo>
                    <a:pt x="13746" y="1956"/>
                  </a:lnTo>
                  <a:lnTo>
                    <a:pt x="13716" y="1742"/>
                  </a:lnTo>
                  <a:lnTo>
                    <a:pt x="13685" y="1528"/>
                  </a:lnTo>
                  <a:lnTo>
                    <a:pt x="13624" y="1284"/>
                  </a:lnTo>
                  <a:lnTo>
                    <a:pt x="13502" y="1070"/>
                  </a:lnTo>
                  <a:lnTo>
                    <a:pt x="13380" y="826"/>
                  </a:lnTo>
                  <a:lnTo>
                    <a:pt x="13196" y="612"/>
                  </a:lnTo>
                  <a:lnTo>
                    <a:pt x="12982" y="428"/>
                  </a:lnTo>
                  <a:lnTo>
                    <a:pt x="12738" y="276"/>
                  </a:lnTo>
                  <a:lnTo>
                    <a:pt x="12463" y="154"/>
                  </a:lnTo>
                  <a:lnTo>
                    <a:pt x="12188" y="62"/>
                  </a:lnTo>
                  <a:lnTo>
                    <a:pt x="11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47"/>
            <p:cNvSpPr/>
            <p:nvPr/>
          </p:nvSpPr>
          <p:spPr>
            <a:xfrm>
              <a:off x="3322045" y="3346592"/>
              <a:ext cx="382745" cy="157385"/>
            </a:xfrm>
            <a:custGeom>
              <a:avLst/>
              <a:gdLst/>
              <a:ahLst/>
              <a:cxnLst/>
              <a:rect l="l" t="t" r="r" b="b"/>
              <a:pathLst>
                <a:path w="8767" h="3605" extrusionOk="0">
                  <a:moveTo>
                    <a:pt x="5499" y="856"/>
                  </a:moveTo>
                  <a:lnTo>
                    <a:pt x="5529" y="917"/>
                  </a:lnTo>
                  <a:lnTo>
                    <a:pt x="5590" y="1008"/>
                  </a:lnTo>
                  <a:lnTo>
                    <a:pt x="5590" y="1069"/>
                  </a:lnTo>
                  <a:lnTo>
                    <a:pt x="5529" y="1008"/>
                  </a:lnTo>
                  <a:lnTo>
                    <a:pt x="5499" y="947"/>
                  </a:lnTo>
                  <a:lnTo>
                    <a:pt x="5499" y="856"/>
                  </a:lnTo>
                  <a:close/>
                  <a:moveTo>
                    <a:pt x="2475" y="1100"/>
                  </a:moveTo>
                  <a:lnTo>
                    <a:pt x="2505" y="1131"/>
                  </a:lnTo>
                  <a:lnTo>
                    <a:pt x="2536" y="1192"/>
                  </a:lnTo>
                  <a:lnTo>
                    <a:pt x="2566" y="1283"/>
                  </a:lnTo>
                  <a:lnTo>
                    <a:pt x="2536" y="1497"/>
                  </a:lnTo>
                  <a:lnTo>
                    <a:pt x="2505" y="1650"/>
                  </a:lnTo>
                  <a:lnTo>
                    <a:pt x="2505" y="1619"/>
                  </a:lnTo>
                  <a:lnTo>
                    <a:pt x="2383" y="1405"/>
                  </a:lnTo>
                  <a:lnTo>
                    <a:pt x="2353" y="1314"/>
                  </a:lnTo>
                  <a:lnTo>
                    <a:pt x="2353" y="1253"/>
                  </a:lnTo>
                  <a:lnTo>
                    <a:pt x="2383" y="1192"/>
                  </a:lnTo>
                  <a:lnTo>
                    <a:pt x="2414" y="1131"/>
                  </a:lnTo>
                  <a:lnTo>
                    <a:pt x="2475" y="1100"/>
                  </a:lnTo>
                  <a:close/>
                  <a:moveTo>
                    <a:pt x="8614" y="0"/>
                  </a:moveTo>
                  <a:lnTo>
                    <a:pt x="8248" y="245"/>
                  </a:lnTo>
                  <a:lnTo>
                    <a:pt x="8309" y="367"/>
                  </a:lnTo>
                  <a:lnTo>
                    <a:pt x="8339" y="459"/>
                  </a:lnTo>
                  <a:lnTo>
                    <a:pt x="8339" y="581"/>
                  </a:lnTo>
                  <a:lnTo>
                    <a:pt x="8339" y="703"/>
                  </a:lnTo>
                  <a:lnTo>
                    <a:pt x="8278" y="917"/>
                  </a:lnTo>
                  <a:lnTo>
                    <a:pt x="8156" y="1100"/>
                  </a:lnTo>
                  <a:lnTo>
                    <a:pt x="7973" y="1253"/>
                  </a:lnTo>
                  <a:lnTo>
                    <a:pt x="7728" y="1375"/>
                  </a:lnTo>
                  <a:lnTo>
                    <a:pt x="7484" y="1467"/>
                  </a:lnTo>
                  <a:lnTo>
                    <a:pt x="7179" y="1497"/>
                  </a:lnTo>
                  <a:lnTo>
                    <a:pt x="6873" y="1497"/>
                  </a:lnTo>
                  <a:lnTo>
                    <a:pt x="6598" y="1467"/>
                  </a:lnTo>
                  <a:lnTo>
                    <a:pt x="6323" y="1405"/>
                  </a:lnTo>
                  <a:lnTo>
                    <a:pt x="6048" y="1314"/>
                  </a:lnTo>
                  <a:lnTo>
                    <a:pt x="6018" y="1100"/>
                  </a:lnTo>
                  <a:lnTo>
                    <a:pt x="5987" y="886"/>
                  </a:lnTo>
                  <a:lnTo>
                    <a:pt x="5896" y="703"/>
                  </a:lnTo>
                  <a:lnTo>
                    <a:pt x="5774" y="550"/>
                  </a:lnTo>
                  <a:lnTo>
                    <a:pt x="5621" y="459"/>
                  </a:lnTo>
                  <a:lnTo>
                    <a:pt x="5376" y="459"/>
                  </a:lnTo>
                  <a:lnTo>
                    <a:pt x="5285" y="489"/>
                  </a:lnTo>
                  <a:lnTo>
                    <a:pt x="5224" y="550"/>
                  </a:lnTo>
                  <a:lnTo>
                    <a:pt x="5163" y="642"/>
                  </a:lnTo>
                  <a:lnTo>
                    <a:pt x="5102" y="733"/>
                  </a:lnTo>
                  <a:lnTo>
                    <a:pt x="5071" y="825"/>
                  </a:lnTo>
                  <a:lnTo>
                    <a:pt x="5071" y="947"/>
                  </a:lnTo>
                  <a:lnTo>
                    <a:pt x="5102" y="1069"/>
                  </a:lnTo>
                  <a:lnTo>
                    <a:pt x="5163" y="1222"/>
                  </a:lnTo>
                  <a:lnTo>
                    <a:pt x="5254" y="1344"/>
                  </a:lnTo>
                  <a:lnTo>
                    <a:pt x="5376" y="1436"/>
                  </a:lnTo>
                  <a:lnTo>
                    <a:pt x="5468" y="1497"/>
                  </a:lnTo>
                  <a:lnTo>
                    <a:pt x="5590" y="1558"/>
                  </a:lnTo>
                  <a:lnTo>
                    <a:pt x="5529" y="1772"/>
                  </a:lnTo>
                  <a:lnTo>
                    <a:pt x="5407" y="1955"/>
                  </a:lnTo>
                  <a:lnTo>
                    <a:pt x="5285" y="2139"/>
                  </a:lnTo>
                  <a:lnTo>
                    <a:pt x="5132" y="2291"/>
                  </a:lnTo>
                  <a:lnTo>
                    <a:pt x="4979" y="2383"/>
                  </a:lnTo>
                  <a:lnTo>
                    <a:pt x="4796" y="2475"/>
                  </a:lnTo>
                  <a:lnTo>
                    <a:pt x="4643" y="2536"/>
                  </a:lnTo>
                  <a:lnTo>
                    <a:pt x="4460" y="2566"/>
                  </a:lnTo>
                  <a:lnTo>
                    <a:pt x="4277" y="2597"/>
                  </a:lnTo>
                  <a:lnTo>
                    <a:pt x="4094" y="2597"/>
                  </a:lnTo>
                  <a:lnTo>
                    <a:pt x="3880" y="2566"/>
                  </a:lnTo>
                  <a:lnTo>
                    <a:pt x="3696" y="2536"/>
                  </a:lnTo>
                  <a:lnTo>
                    <a:pt x="3483" y="2444"/>
                  </a:lnTo>
                  <a:lnTo>
                    <a:pt x="3238" y="2322"/>
                  </a:lnTo>
                  <a:lnTo>
                    <a:pt x="3024" y="2200"/>
                  </a:lnTo>
                  <a:lnTo>
                    <a:pt x="2841" y="2016"/>
                  </a:lnTo>
                  <a:lnTo>
                    <a:pt x="2902" y="1803"/>
                  </a:lnTo>
                  <a:lnTo>
                    <a:pt x="2963" y="1558"/>
                  </a:lnTo>
                  <a:lnTo>
                    <a:pt x="2994" y="1405"/>
                  </a:lnTo>
                  <a:lnTo>
                    <a:pt x="2963" y="1222"/>
                  </a:lnTo>
                  <a:lnTo>
                    <a:pt x="2933" y="1039"/>
                  </a:lnTo>
                  <a:lnTo>
                    <a:pt x="2841" y="886"/>
                  </a:lnTo>
                  <a:lnTo>
                    <a:pt x="2780" y="795"/>
                  </a:lnTo>
                  <a:lnTo>
                    <a:pt x="2688" y="733"/>
                  </a:lnTo>
                  <a:lnTo>
                    <a:pt x="2627" y="703"/>
                  </a:lnTo>
                  <a:lnTo>
                    <a:pt x="2505" y="672"/>
                  </a:lnTo>
                  <a:lnTo>
                    <a:pt x="2414" y="672"/>
                  </a:lnTo>
                  <a:lnTo>
                    <a:pt x="2322" y="703"/>
                  </a:lnTo>
                  <a:lnTo>
                    <a:pt x="2230" y="733"/>
                  </a:lnTo>
                  <a:lnTo>
                    <a:pt x="2139" y="795"/>
                  </a:lnTo>
                  <a:lnTo>
                    <a:pt x="2047" y="886"/>
                  </a:lnTo>
                  <a:lnTo>
                    <a:pt x="1986" y="978"/>
                  </a:lnTo>
                  <a:lnTo>
                    <a:pt x="1955" y="1100"/>
                  </a:lnTo>
                  <a:lnTo>
                    <a:pt x="1925" y="1222"/>
                  </a:lnTo>
                  <a:lnTo>
                    <a:pt x="1925" y="1405"/>
                  </a:lnTo>
                  <a:lnTo>
                    <a:pt x="1986" y="1589"/>
                  </a:lnTo>
                  <a:lnTo>
                    <a:pt x="2078" y="1711"/>
                  </a:lnTo>
                  <a:lnTo>
                    <a:pt x="2139" y="1864"/>
                  </a:lnTo>
                  <a:lnTo>
                    <a:pt x="2322" y="2108"/>
                  </a:lnTo>
                  <a:lnTo>
                    <a:pt x="2200" y="2352"/>
                  </a:lnTo>
                  <a:lnTo>
                    <a:pt x="2047" y="2566"/>
                  </a:lnTo>
                  <a:lnTo>
                    <a:pt x="1833" y="2749"/>
                  </a:lnTo>
                  <a:lnTo>
                    <a:pt x="1650" y="2933"/>
                  </a:lnTo>
                  <a:lnTo>
                    <a:pt x="1497" y="3024"/>
                  </a:lnTo>
                  <a:lnTo>
                    <a:pt x="1314" y="3116"/>
                  </a:lnTo>
                  <a:lnTo>
                    <a:pt x="1131" y="3177"/>
                  </a:lnTo>
                  <a:lnTo>
                    <a:pt x="947" y="3177"/>
                  </a:lnTo>
                  <a:lnTo>
                    <a:pt x="825" y="3116"/>
                  </a:lnTo>
                  <a:lnTo>
                    <a:pt x="734" y="3085"/>
                  </a:lnTo>
                  <a:lnTo>
                    <a:pt x="673" y="2994"/>
                  </a:lnTo>
                  <a:lnTo>
                    <a:pt x="581" y="2902"/>
                  </a:lnTo>
                  <a:lnTo>
                    <a:pt x="489" y="2719"/>
                  </a:lnTo>
                  <a:lnTo>
                    <a:pt x="428" y="2505"/>
                  </a:lnTo>
                  <a:lnTo>
                    <a:pt x="428" y="2261"/>
                  </a:lnTo>
                  <a:lnTo>
                    <a:pt x="459" y="1986"/>
                  </a:lnTo>
                  <a:lnTo>
                    <a:pt x="581" y="1467"/>
                  </a:lnTo>
                  <a:lnTo>
                    <a:pt x="153" y="1375"/>
                  </a:lnTo>
                  <a:lnTo>
                    <a:pt x="92" y="1650"/>
                  </a:lnTo>
                  <a:lnTo>
                    <a:pt x="31" y="1955"/>
                  </a:lnTo>
                  <a:lnTo>
                    <a:pt x="1" y="2261"/>
                  </a:lnTo>
                  <a:lnTo>
                    <a:pt x="1" y="2566"/>
                  </a:lnTo>
                  <a:lnTo>
                    <a:pt x="62" y="2749"/>
                  </a:lnTo>
                  <a:lnTo>
                    <a:pt x="92" y="2902"/>
                  </a:lnTo>
                  <a:lnTo>
                    <a:pt x="184" y="3055"/>
                  </a:lnTo>
                  <a:lnTo>
                    <a:pt x="275" y="3208"/>
                  </a:lnTo>
                  <a:lnTo>
                    <a:pt x="398" y="3330"/>
                  </a:lnTo>
                  <a:lnTo>
                    <a:pt x="520" y="3452"/>
                  </a:lnTo>
                  <a:lnTo>
                    <a:pt x="673" y="3513"/>
                  </a:lnTo>
                  <a:lnTo>
                    <a:pt x="856" y="3574"/>
                  </a:lnTo>
                  <a:lnTo>
                    <a:pt x="1039" y="3605"/>
                  </a:lnTo>
                  <a:lnTo>
                    <a:pt x="1253" y="3574"/>
                  </a:lnTo>
                  <a:lnTo>
                    <a:pt x="1467" y="3513"/>
                  </a:lnTo>
                  <a:lnTo>
                    <a:pt x="1681" y="3421"/>
                  </a:lnTo>
                  <a:lnTo>
                    <a:pt x="1894" y="3269"/>
                  </a:lnTo>
                  <a:lnTo>
                    <a:pt x="2108" y="3085"/>
                  </a:lnTo>
                  <a:lnTo>
                    <a:pt x="2322" y="2872"/>
                  </a:lnTo>
                  <a:lnTo>
                    <a:pt x="2475" y="2658"/>
                  </a:lnTo>
                  <a:lnTo>
                    <a:pt x="2658" y="2413"/>
                  </a:lnTo>
                  <a:lnTo>
                    <a:pt x="2872" y="2597"/>
                  </a:lnTo>
                  <a:lnTo>
                    <a:pt x="3086" y="2719"/>
                  </a:lnTo>
                  <a:lnTo>
                    <a:pt x="3330" y="2841"/>
                  </a:lnTo>
                  <a:lnTo>
                    <a:pt x="3574" y="2933"/>
                  </a:lnTo>
                  <a:lnTo>
                    <a:pt x="3819" y="2994"/>
                  </a:lnTo>
                  <a:lnTo>
                    <a:pt x="4063" y="3024"/>
                  </a:lnTo>
                  <a:lnTo>
                    <a:pt x="4307" y="3024"/>
                  </a:lnTo>
                  <a:lnTo>
                    <a:pt x="4552" y="2994"/>
                  </a:lnTo>
                  <a:lnTo>
                    <a:pt x="4766" y="2933"/>
                  </a:lnTo>
                  <a:lnTo>
                    <a:pt x="4979" y="2841"/>
                  </a:lnTo>
                  <a:lnTo>
                    <a:pt x="5193" y="2749"/>
                  </a:lnTo>
                  <a:lnTo>
                    <a:pt x="5376" y="2627"/>
                  </a:lnTo>
                  <a:lnTo>
                    <a:pt x="5590" y="2444"/>
                  </a:lnTo>
                  <a:lnTo>
                    <a:pt x="5743" y="2230"/>
                  </a:lnTo>
                  <a:lnTo>
                    <a:pt x="5865" y="1986"/>
                  </a:lnTo>
                  <a:lnTo>
                    <a:pt x="5957" y="1741"/>
                  </a:lnTo>
                  <a:lnTo>
                    <a:pt x="6262" y="1833"/>
                  </a:lnTo>
                  <a:lnTo>
                    <a:pt x="6568" y="1894"/>
                  </a:lnTo>
                  <a:lnTo>
                    <a:pt x="6904" y="1925"/>
                  </a:lnTo>
                  <a:lnTo>
                    <a:pt x="7209" y="1925"/>
                  </a:lnTo>
                  <a:lnTo>
                    <a:pt x="7576" y="1864"/>
                  </a:lnTo>
                  <a:lnTo>
                    <a:pt x="7912" y="1772"/>
                  </a:lnTo>
                  <a:lnTo>
                    <a:pt x="8217" y="1619"/>
                  </a:lnTo>
                  <a:lnTo>
                    <a:pt x="8462" y="1405"/>
                  </a:lnTo>
                  <a:lnTo>
                    <a:pt x="8584" y="1253"/>
                  </a:lnTo>
                  <a:lnTo>
                    <a:pt x="8675" y="1069"/>
                  </a:lnTo>
                  <a:lnTo>
                    <a:pt x="8736" y="886"/>
                  </a:lnTo>
                  <a:lnTo>
                    <a:pt x="8767" y="703"/>
                  </a:lnTo>
                  <a:lnTo>
                    <a:pt x="8767" y="520"/>
                  </a:lnTo>
                  <a:lnTo>
                    <a:pt x="8736" y="336"/>
                  </a:lnTo>
                  <a:lnTo>
                    <a:pt x="8706" y="1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3C4F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18" name="Google Shape;1018;p47"/>
          <p:cNvGrpSpPr/>
          <p:nvPr/>
        </p:nvGrpSpPr>
        <p:grpSpPr>
          <a:xfrm rot="-366967">
            <a:off x="5807088" y="5488754"/>
            <a:ext cx="1280149" cy="1280149"/>
            <a:chOff x="4417450" y="392950"/>
            <a:chExt cx="1446873" cy="1446873"/>
          </a:xfrm>
        </p:grpSpPr>
        <p:sp>
          <p:nvSpPr>
            <p:cNvPr id="1019" name="Google Shape;1019;p47"/>
            <p:cNvSpPr/>
            <p:nvPr/>
          </p:nvSpPr>
          <p:spPr>
            <a:xfrm>
              <a:off x="4417450" y="392950"/>
              <a:ext cx="1446873" cy="1446873"/>
            </a:xfrm>
            <a:custGeom>
              <a:avLst/>
              <a:gdLst/>
              <a:ahLst/>
              <a:cxnLst/>
              <a:rect l="l" t="t" r="r" b="b"/>
              <a:pathLst>
                <a:path w="15762" h="15762" extrusionOk="0">
                  <a:moveTo>
                    <a:pt x="7881" y="0"/>
                  </a:moveTo>
                  <a:lnTo>
                    <a:pt x="7606" y="31"/>
                  </a:lnTo>
                  <a:lnTo>
                    <a:pt x="7331" y="123"/>
                  </a:lnTo>
                  <a:lnTo>
                    <a:pt x="7118" y="275"/>
                  </a:lnTo>
                  <a:lnTo>
                    <a:pt x="6904" y="489"/>
                  </a:lnTo>
                  <a:lnTo>
                    <a:pt x="6690" y="336"/>
                  </a:lnTo>
                  <a:lnTo>
                    <a:pt x="6415" y="245"/>
                  </a:lnTo>
                  <a:lnTo>
                    <a:pt x="6140" y="214"/>
                  </a:lnTo>
                  <a:lnTo>
                    <a:pt x="5865" y="245"/>
                  </a:lnTo>
                  <a:lnTo>
                    <a:pt x="5590" y="367"/>
                  </a:lnTo>
                  <a:lnTo>
                    <a:pt x="5346" y="520"/>
                  </a:lnTo>
                  <a:lnTo>
                    <a:pt x="5163" y="733"/>
                  </a:lnTo>
                  <a:lnTo>
                    <a:pt x="5041" y="978"/>
                  </a:lnTo>
                  <a:lnTo>
                    <a:pt x="4766" y="917"/>
                  </a:lnTo>
                  <a:lnTo>
                    <a:pt x="4491" y="886"/>
                  </a:lnTo>
                  <a:lnTo>
                    <a:pt x="4216" y="917"/>
                  </a:lnTo>
                  <a:lnTo>
                    <a:pt x="3941" y="1039"/>
                  </a:lnTo>
                  <a:lnTo>
                    <a:pt x="3727" y="1222"/>
                  </a:lnTo>
                  <a:lnTo>
                    <a:pt x="3544" y="1436"/>
                  </a:lnTo>
                  <a:lnTo>
                    <a:pt x="3422" y="1680"/>
                  </a:lnTo>
                  <a:lnTo>
                    <a:pt x="3361" y="1955"/>
                  </a:lnTo>
                  <a:lnTo>
                    <a:pt x="3086" y="1955"/>
                  </a:lnTo>
                  <a:lnTo>
                    <a:pt x="2811" y="2016"/>
                  </a:lnTo>
                  <a:lnTo>
                    <a:pt x="2536" y="2108"/>
                  </a:lnTo>
                  <a:lnTo>
                    <a:pt x="2322" y="2291"/>
                  </a:lnTo>
                  <a:lnTo>
                    <a:pt x="2139" y="2536"/>
                  </a:lnTo>
                  <a:lnTo>
                    <a:pt x="2017" y="2780"/>
                  </a:lnTo>
                  <a:lnTo>
                    <a:pt x="1956" y="3055"/>
                  </a:lnTo>
                  <a:lnTo>
                    <a:pt x="1986" y="3330"/>
                  </a:lnTo>
                  <a:lnTo>
                    <a:pt x="1711" y="3391"/>
                  </a:lnTo>
                  <a:lnTo>
                    <a:pt x="1467" y="3513"/>
                  </a:lnTo>
                  <a:lnTo>
                    <a:pt x="1253" y="3696"/>
                  </a:lnTo>
                  <a:lnTo>
                    <a:pt x="1070" y="3941"/>
                  </a:lnTo>
                  <a:lnTo>
                    <a:pt x="948" y="4185"/>
                  </a:lnTo>
                  <a:lnTo>
                    <a:pt x="917" y="4490"/>
                  </a:lnTo>
                  <a:lnTo>
                    <a:pt x="917" y="4765"/>
                  </a:lnTo>
                  <a:lnTo>
                    <a:pt x="1009" y="5010"/>
                  </a:lnTo>
                  <a:lnTo>
                    <a:pt x="764" y="5162"/>
                  </a:lnTo>
                  <a:lnTo>
                    <a:pt x="550" y="5346"/>
                  </a:lnTo>
                  <a:lnTo>
                    <a:pt x="398" y="5560"/>
                  </a:lnTo>
                  <a:lnTo>
                    <a:pt x="276" y="5834"/>
                  </a:lnTo>
                  <a:lnTo>
                    <a:pt x="245" y="6109"/>
                  </a:lnTo>
                  <a:lnTo>
                    <a:pt x="276" y="6415"/>
                  </a:lnTo>
                  <a:lnTo>
                    <a:pt x="367" y="6659"/>
                  </a:lnTo>
                  <a:lnTo>
                    <a:pt x="489" y="6904"/>
                  </a:lnTo>
                  <a:lnTo>
                    <a:pt x="306" y="7087"/>
                  </a:lnTo>
                  <a:lnTo>
                    <a:pt x="153" y="7331"/>
                  </a:lnTo>
                  <a:lnTo>
                    <a:pt x="31" y="7576"/>
                  </a:lnTo>
                  <a:lnTo>
                    <a:pt x="1" y="7881"/>
                  </a:lnTo>
                  <a:lnTo>
                    <a:pt x="31" y="8156"/>
                  </a:lnTo>
                  <a:lnTo>
                    <a:pt x="153" y="8431"/>
                  </a:lnTo>
                  <a:lnTo>
                    <a:pt x="306" y="8645"/>
                  </a:lnTo>
                  <a:lnTo>
                    <a:pt x="489" y="8858"/>
                  </a:lnTo>
                  <a:lnTo>
                    <a:pt x="367" y="9072"/>
                  </a:lnTo>
                  <a:lnTo>
                    <a:pt x="276" y="9347"/>
                  </a:lnTo>
                  <a:lnTo>
                    <a:pt x="245" y="9622"/>
                  </a:lnTo>
                  <a:lnTo>
                    <a:pt x="276" y="9928"/>
                  </a:lnTo>
                  <a:lnTo>
                    <a:pt x="398" y="10172"/>
                  </a:lnTo>
                  <a:lnTo>
                    <a:pt x="550" y="10416"/>
                  </a:lnTo>
                  <a:lnTo>
                    <a:pt x="764" y="10600"/>
                  </a:lnTo>
                  <a:lnTo>
                    <a:pt x="1009" y="10722"/>
                  </a:lnTo>
                  <a:lnTo>
                    <a:pt x="917" y="10997"/>
                  </a:lnTo>
                  <a:lnTo>
                    <a:pt x="917" y="11272"/>
                  </a:lnTo>
                  <a:lnTo>
                    <a:pt x="948" y="11546"/>
                  </a:lnTo>
                  <a:lnTo>
                    <a:pt x="1070" y="11821"/>
                  </a:lnTo>
                  <a:lnTo>
                    <a:pt x="1253" y="12035"/>
                  </a:lnTo>
                  <a:lnTo>
                    <a:pt x="1467" y="12218"/>
                  </a:lnTo>
                  <a:lnTo>
                    <a:pt x="1711" y="12341"/>
                  </a:lnTo>
                  <a:lnTo>
                    <a:pt x="1986" y="12402"/>
                  </a:lnTo>
                  <a:lnTo>
                    <a:pt x="1956" y="12677"/>
                  </a:lnTo>
                  <a:lnTo>
                    <a:pt x="2017" y="12951"/>
                  </a:lnTo>
                  <a:lnTo>
                    <a:pt x="2139" y="13226"/>
                  </a:lnTo>
                  <a:lnTo>
                    <a:pt x="2322" y="13440"/>
                  </a:lnTo>
                  <a:lnTo>
                    <a:pt x="2536" y="13623"/>
                  </a:lnTo>
                  <a:lnTo>
                    <a:pt x="2811" y="13746"/>
                  </a:lnTo>
                  <a:lnTo>
                    <a:pt x="3086" y="13807"/>
                  </a:lnTo>
                  <a:lnTo>
                    <a:pt x="3361" y="13776"/>
                  </a:lnTo>
                  <a:lnTo>
                    <a:pt x="3422" y="14051"/>
                  </a:lnTo>
                  <a:lnTo>
                    <a:pt x="3544" y="14295"/>
                  </a:lnTo>
                  <a:lnTo>
                    <a:pt x="3727" y="14540"/>
                  </a:lnTo>
                  <a:lnTo>
                    <a:pt x="3941" y="14693"/>
                  </a:lnTo>
                  <a:lnTo>
                    <a:pt x="4216" y="14815"/>
                  </a:lnTo>
                  <a:lnTo>
                    <a:pt x="4491" y="14876"/>
                  </a:lnTo>
                  <a:lnTo>
                    <a:pt x="4766" y="14845"/>
                  </a:lnTo>
                  <a:lnTo>
                    <a:pt x="5041" y="14754"/>
                  </a:lnTo>
                  <a:lnTo>
                    <a:pt x="5163" y="14998"/>
                  </a:lnTo>
                  <a:lnTo>
                    <a:pt x="5346" y="15212"/>
                  </a:lnTo>
                  <a:lnTo>
                    <a:pt x="5590" y="15365"/>
                  </a:lnTo>
                  <a:lnTo>
                    <a:pt x="5865" y="15487"/>
                  </a:lnTo>
                  <a:lnTo>
                    <a:pt x="6140" y="15517"/>
                  </a:lnTo>
                  <a:lnTo>
                    <a:pt x="6415" y="15487"/>
                  </a:lnTo>
                  <a:lnTo>
                    <a:pt x="6690" y="15426"/>
                  </a:lnTo>
                  <a:lnTo>
                    <a:pt x="6904" y="15273"/>
                  </a:lnTo>
                  <a:lnTo>
                    <a:pt x="7118" y="15456"/>
                  </a:lnTo>
                  <a:lnTo>
                    <a:pt x="7331" y="15609"/>
                  </a:lnTo>
                  <a:lnTo>
                    <a:pt x="7606" y="15731"/>
                  </a:lnTo>
                  <a:lnTo>
                    <a:pt x="7881" y="15762"/>
                  </a:lnTo>
                  <a:lnTo>
                    <a:pt x="8187" y="15731"/>
                  </a:lnTo>
                  <a:lnTo>
                    <a:pt x="8431" y="15609"/>
                  </a:lnTo>
                  <a:lnTo>
                    <a:pt x="8675" y="15456"/>
                  </a:lnTo>
                  <a:lnTo>
                    <a:pt x="8859" y="15273"/>
                  </a:lnTo>
                  <a:lnTo>
                    <a:pt x="9103" y="15426"/>
                  </a:lnTo>
                  <a:lnTo>
                    <a:pt x="9347" y="15487"/>
                  </a:lnTo>
                  <a:lnTo>
                    <a:pt x="9653" y="15517"/>
                  </a:lnTo>
                  <a:lnTo>
                    <a:pt x="9928" y="15487"/>
                  </a:lnTo>
                  <a:lnTo>
                    <a:pt x="10203" y="15365"/>
                  </a:lnTo>
                  <a:lnTo>
                    <a:pt x="10417" y="15212"/>
                  </a:lnTo>
                  <a:lnTo>
                    <a:pt x="10600" y="14998"/>
                  </a:lnTo>
                  <a:lnTo>
                    <a:pt x="10753" y="14754"/>
                  </a:lnTo>
                  <a:lnTo>
                    <a:pt x="10997" y="14845"/>
                  </a:lnTo>
                  <a:lnTo>
                    <a:pt x="11272" y="14876"/>
                  </a:lnTo>
                  <a:lnTo>
                    <a:pt x="11577" y="14815"/>
                  </a:lnTo>
                  <a:lnTo>
                    <a:pt x="11822" y="14693"/>
                  </a:lnTo>
                  <a:lnTo>
                    <a:pt x="12066" y="14540"/>
                  </a:lnTo>
                  <a:lnTo>
                    <a:pt x="12249" y="14295"/>
                  </a:lnTo>
                  <a:lnTo>
                    <a:pt x="12371" y="14051"/>
                  </a:lnTo>
                  <a:lnTo>
                    <a:pt x="12433" y="13776"/>
                  </a:lnTo>
                  <a:lnTo>
                    <a:pt x="12707" y="13807"/>
                  </a:lnTo>
                  <a:lnTo>
                    <a:pt x="12982" y="13746"/>
                  </a:lnTo>
                  <a:lnTo>
                    <a:pt x="13227" y="13623"/>
                  </a:lnTo>
                  <a:lnTo>
                    <a:pt x="13471" y="13440"/>
                  </a:lnTo>
                  <a:lnTo>
                    <a:pt x="13654" y="13226"/>
                  </a:lnTo>
                  <a:lnTo>
                    <a:pt x="13777" y="12951"/>
                  </a:lnTo>
                  <a:lnTo>
                    <a:pt x="13807" y="12677"/>
                  </a:lnTo>
                  <a:lnTo>
                    <a:pt x="13807" y="12402"/>
                  </a:lnTo>
                  <a:lnTo>
                    <a:pt x="14082" y="12341"/>
                  </a:lnTo>
                  <a:lnTo>
                    <a:pt x="14326" y="12218"/>
                  </a:lnTo>
                  <a:lnTo>
                    <a:pt x="14540" y="12035"/>
                  </a:lnTo>
                  <a:lnTo>
                    <a:pt x="14723" y="11821"/>
                  </a:lnTo>
                  <a:lnTo>
                    <a:pt x="14846" y="11546"/>
                  </a:lnTo>
                  <a:lnTo>
                    <a:pt x="14876" y="11272"/>
                  </a:lnTo>
                  <a:lnTo>
                    <a:pt x="14846" y="10997"/>
                  </a:lnTo>
                  <a:lnTo>
                    <a:pt x="14785" y="10722"/>
                  </a:lnTo>
                  <a:lnTo>
                    <a:pt x="15029" y="10600"/>
                  </a:lnTo>
                  <a:lnTo>
                    <a:pt x="15243" y="10416"/>
                  </a:lnTo>
                  <a:lnTo>
                    <a:pt x="15395" y="10172"/>
                  </a:lnTo>
                  <a:lnTo>
                    <a:pt x="15518" y="9928"/>
                  </a:lnTo>
                  <a:lnTo>
                    <a:pt x="15548" y="9622"/>
                  </a:lnTo>
                  <a:lnTo>
                    <a:pt x="15518" y="9347"/>
                  </a:lnTo>
                  <a:lnTo>
                    <a:pt x="15426" y="9072"/>
                  </a:lnTo>
                  <a:lnTo>
                    <a:pt x="15273" y="8858"/>
                  </a:lnTo>
                  <a:lnTo>
                    <a:pt x="15487" y="8645"/>
                  </a:lnTo>
                  <a:lnTo>
                    <a:pt x="15640" y="8431"/>
                  </a:lnTo>
                  <a:lnTo>
                    <a:pt x="15731" y="8156"/>
                  </a:lnTo>
                  <a:lnTo>
                    <a:pt x="15762" y="7881"/>
                  </a:lnTo>
                  <a:lnTo>
                    <a:pt x="15731" y="7576"/>
                  </a:lnTo>
                  <a:lnTo>
                    <a:pt x="15640" y="7331"/>
                  </a:lnTo>
                  <a:lnTo>
                    <a:pt x="15487" y="7087"/>
                  </a:lnTo>
                  <a:lnTo>
                    <a:pt x="15273" y="6904"/>
                  </a:lnTo>
                  <a:lnTo>
                    <a:pt x="15426" y="6659"/>
                  </a:lnTo>
                  <a:lnTo>
                    <a:pt x="15518" y="6415"/>
                  </a:lnTo>
                  <a:lnTo>
                    <a:pt x="15548" y="6109"/>
                  </a:lnTo>
                  <a:lnTo>
                    <a:pt x="15518" y="5834"/>
                  </a:lnTo>
                  <a:lnTo>
                    <a:pt x="15395" y="5560"/>
                  </a:lnTo>
                  <a:lnTo>
                    <a:pt x="15243" y="5346"/>
                  </a:lnTo>
                  <a:lnTo>
                    <a:pt x="15029" y="5162"/>
                  </a:lnTo>
                  <a:lnTo>
                    <a:pt x="14785" y="5010"/>
                  </a:lnTo>
                  <a:lnTo>
                    <a:pt x="14846" y="4765"/>
                  </a:lnTo>
                  <a:lnTo>
                    <a:pt x="14876" y="4490"/>
                  </a:lnTo>
                  <a:lnTo>
                    <a:pt x="14846" y="4185"/>
                  </a:lnTo>
                  <a:lnTo>
                    <a:pt x="14723" y="3941"/>
                  </a:lnTo>
                  <a:lnTo>
                    <a:pt x="14540" y="3696"/>
                  </a:lnTo>
                  <a:lnTo>
                    <a:pt x="14326" y="3513"/>
                  </a:lnTo>
                  <a:lnTo>
                    <a:pt x="14082" y="3391"/>
                  </a:lnTo>
                  <a:lnTo>
                    <a:pt x="13807" y="3330"/>
                  </a:lnTo>
                  <a:lnTo>
                    <a:pt x="13807" y="3055"/>
                  </a:lnTo>
                  <a:lnTo>
                    <a:pt x="13777" y="2780"/>
                  </a:lnTo>
                  <a:lnTo>
                    <a:pt x="13654" y="2536"/>
                  </a:lnTo>
                  <a:lnTo>
                    <a:pt x="13471" y="2291"/>
                  </a:lnTo>
                  <a:lnTo>
                    <a:pt x="13227" y="2108"/>
                  </a:lnTo>
                  <a:lnTo>
                    <a:pt x="12982" y="2016"/>
                  </a:lnTo>
                  <a:lnTo>
                    <a:pt x="12707" y="1955"/>
                  </a:lnTo>
                  <a:lnTo>
                    <a:pt x="12433" y="1955"/>
                  </a:lnTo>
                  <a:lnTo>
                    <a:pt x="12371" y="1680"/>
                  </a:lnTo>
                  <a:lnTo>
                    <a:pt x="12249" y="1436"/>
                  </a:lnTo>
                  <a:lnTo>
                    <a:pt x="12066" y="1222"/>
                  </a:lnTo>
                  <a:lnTo>
                    <a:pt x="11822" y="1039"/>
                  </a:lnTo>
                  <a:lnTo>
                    <a:pt x="11577" y="917"/>
                  </a:lnTo>
                  <a:lnTo>
                    <a:pt x="11272" y="886"/>
                  </a:lnTo>
                  <a:lnTo>
                    <a:pt x="10997" y="917"/>
                  </a:lnTo>
                  <a:lnTo>
                    <a:pt x="10753" y="978"/>
                  </a:lnTo>
                  <a:lnTo>
                    <a:pt x="10600" y="733"/>
                  </a:lnTo>
                  <a:lnTo>
                    <a:pt x="10417" y="520"/>
                  </a:lnTo>
                  <a:lnTo>
                    <a:pt x="10203" y="367"/>
                  </a:lnTo>
                  <a:lnTo>
                    <a:pt x="9928" y="245"/>
                  </a:lnTo>
                  <a:lnTo>
                    <a:pt x="9653" y="214"/>
                  </a:lnTo>
                  <a:lnTo>
                    <a:pt x="9347" y="245"/>
                  </a:lnTo>
                  <a:lnTo>
                    <a:pt x="9103" y="336"/>
                  </a:lnTo>
                  <a:lnTo>
                    <a:pt x="8859" y="489"/>
                  </a:lnTo>
                  <a:lnTo>
                    <a:pt x="8675" y="275"/>
                  </a:lnTo>
                  <a:lnTo>
                    <a:pt x="8431" y="123"/>
                  </a:lnTo>
                  <a:lnTo>
                    <a:pt x="8187" y="31"/>
                  </a:lnTo>
                  <a:lnTo>
                    <a:pt x="78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47"/>
            <p:cNvSpPr/>
            <p:nvPr/>
          </p:nvSpPr>
          <p:spPr>
            <a:xfrm>
              <a:off x="4972627" y="670539"/>
              <a:ext cx="333767" cy="507535"/>
            </a:xfrm>
            <a:custGeom>
              <a:avLst/>
              <a:gdLst/>
              <a:ahLst/>
              <a:cxnLst/>
              <a:rect l="l" t="t" r="r" b="b"/>
              <a:pathLst>
                <a:path w="3636" h="5529" extrusionOk="0">
                  <a:moveTo>
                    <a:pt x="1925" y="0"/>
                  </a:moveTo>
                  <a:lnTo>
                    <a:pt x="1742" y="31"/>
                  </a:lnTo>
                  <a:lnTo>
                    <a:pt x="1589" y="92"/>
                  </a:lnTo>
                  <a:lnTo>
                    <a:pt x="1467" y="184"/>
                  </a:lnTo>
                  <a:lnTo>
                    <a:pt x="1345" y="275"/>
                  </a:lnTo>
                  <a:lnTo>
                    <a:pt x="1283" y="428"/>
                  </a:lnTo>
                  <a:lnTo>
                    <a:pt x="1222" y="550"/>
                  </a:lnTo>
                  <a:lnTo>
                    <a:pt x="1192" y="733"/>
                  </a:lnTo>
                  <a:lnTo>
                    <a:pt x="1222" y="886"/>
                  </a:lnTo>
                  <a:lnTo>
                    <a:pt x="1833" y="3849"/>
                  </a:lnTo>
                  <a:lnTo>
                    <a:pt x="1833" y="3941"/>
                  </a:lnTo>
                  <a:lnTo>
                    <a:pt x="1803" y="4032"/>
                  </a:lnTo>
                  <a:lnTo>
                    <a:pt x="1711" y="4093"/>
                  </a:lnTo>
                  <a:lnTo>
                    <a:pt x="1619" y="4124"/>
                  </a:lnTo>
                  <a:lnTo>
                    <a:pt x="734" y="4093"/>
                  </a:lnTo>
                  <a:lnTo>
                    <a:pt x="611" y="4093"/>
                  </a:lnTo>
                  <a:lnTo>
                    <a:pt x="459" y="4154"/>
                  </a:lnTo>
                  <a:lnTo>
                    <a:pt x="337" y="4216"/>
                  </a:lnTo>
                  <a:lnTo>
                    <a:pt x="214" y="4307"/>
                  </a:lnTo>
                  <a:lnTo>
                    <a:pt x="123" y="4399"/>
                  </a:lnTo>
                  <a:lnTo>
                    <a:pt x="62" y="4521"/>
                  </a:lnTo>
                  <a:lnTo>
                    <a:pt x="31" y="4674"/>
                  </a:lnTo>
                  <a:lnTo>
                    <a:pt x="1" y="4826"/>
                  </a:lnTo>
                  <a:lnTo>
                    <a:pt x="31" y="4949"/>
                  </a:lnTo>
                  <a:lnTo>
                    <a:pt x="62" y="5101"/>
                  </a:lnTo>
                  <a:lnTo>
                    <a:pt x="123" y="5224"/>
                  </a:lnTo>
                  <a:lnTo>
                    <a:pt x="214" y="5315"/>
                  </a:lnTo>
                  <a:lnTo>
                    <a:pt x="337" y="5407"/>
                  </a:lnTo>
                  <a:lnTo>
                    <a:pt x="459" y="5468"/>
                  </a:lnTo>
                  <a:lnTo>
                    <a:pt x="581" y="5529"/>
                  </a:lnTo>
                  <a:lnTo>
                    <a:pt x="3055" y="5529"/>
                  </a:lnTo>
                  <a:lnTo>
                    <a:pt x="3208" y="5468"/>
                  </a:lnTo>
                  <a:lnTo>
                    <a:pt x="3361" y="5376"/>
                  </a:lnTo>
                  <a:lnTo>
                    <a:pt x="3452" y="5285"/>
                  </a:lnTo>
                  <a:lnTo>
                    <a:pt x="3544" y="5132"/>
                  </a:lnTo>
                  <a:lnTo>
                    <a:pt x="3605" y="5010"/>
                  </a:lnTo>
                  <a:lnTo>
                    <a:pt x="3635" y="4826"/>
                  </a:lnTo>
                  <a:lnTo>
                    <a:pt x="3605" y="4674"/>
                  </a:lnTo>
                  <a:lnTo>
                    <a:pt x="2811" y="611"/>
                  </a:lnTo>
                  <a:lnTo>
                    <a:pt x="2780" y="489"/>
                  </a:lnTo>
                  <a:lnTo>
                    <a:pt x="2719" y="367"/>
                  </a:lnTo>
                  <a:lnTo>
                    <a:pt x="2627" y="275"/>
                  </a:lnTo>
                  <a:lnTo>
                    <a:pt x="2566" y="184"/>
                  </a:lnTo>
                  <a:lnTo>
                    <a:pt x="2444" y="123"/>
                  </a:lnTo>
                  <a:lnTo>
                    <a:pt x="2353" y="61"/>
                  </a:lnTo>
                  <a:lnTo>
                    <a:pt x="2230" y="31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47"/>
            <p:cNvSpPr/>
            <p:nvPr/>
          </p:nvSpPr>
          <p:spPr>
            <a:xfrm>
              <a:off x="4748280" y="737824"/>
              <a:ext cx="204795" cy="204795"/>
            </a:xfrm>
            <a:custGeom>
              <a:avLst/>
              <a:gdLst/>
              <a:ahLst/>
              <a:cxnLst/>
              <a:rect l="l" t="t" r="r" b="b"/>
              <a:pathLst>
                <a:path w="2231" h="2231" extrusionOk="0">
                  <a:moveTo>
                    <a:pt x="1131" y="0"/>
                  </a:moveTo>
                  <a:lnTo>
                    <a:pt x="917" y="31"/>
                  </a:lnTo>
                  <a:lnTo>
                    <a:pt x="704" y="92"/>
                  </a:lnTo>
                  <a:lnTo>
                    <a:pt x="490" y="184"/>
                  </a:lnTo>
                  <a:lnTo>
                    <a:pt x="337" y="336"/>
                  </a:lnTo>
                  <a:lnTo>
                    <a:pt x="215" y="489"/>
                  </a:lnTo>
                  <a:lnTo>
                    <a:pt x="93" y="672"/>
                  </a:lnTo>
                  <a:lnTo>
                    <a:pt x="32" y="886"/>
                  </a:lnTo>
                  <a:lnTo>
                    <a:pt x="1" y="1131"/>
                  </a:lnTo>
                  <a:lnTo>
                    <a:pt x="32" y="1344"/>
                  </a:lnTo>
                  <a:lnTo>
                    <a:pt x="93" y="1558"/>
                  </a:lnTo>
                  <a:lnTo>
                    <a:pt x="215" y="1741"/>
                  </a:lnTo>
                  <a:lnTo>
                    <a:pt x="337" y="1894"/>
                  </a:lnTo>
                  <a:lnTo>
                    <a:pt x="490" y="2047"/>
                  </a:lnTo>
                  <a:lnTo>
                    <a:pt x="704" y="2139"/>
                  </a:lnTo>
                  <a:lnTo>
                    <a:pt x="917" y="2200"/>
                  </a:lnTo>
                  <a:lnTo>
                    <a:pt x="1131" y="2230"/>
                  </a:lnTo>
                  <a:lnTo>
                    <a:pt x="1345" y="2200"/>
                  </a:lnTo>
                  <a:lnTo>
                    <a:pt x="1559" y="2139"/>
                  </a:lnTo>
                  <a:lnTo>
                    <a:pt x="1742" y="2047"/>
                  </a:lnTo>
                  <a:lnTo>
                    <a:pt x="1925" y="1894"/>
                  </a:lnTo>
                  <a:lnTo>
                    <a:pt x="2048" y="1741"/>
                  </a:lnTo>
                  <a:lnTo>
                    <a:pt x="2170" y="1558"/>
                  </a:lnTo>
                  <a:lnTo>
                    <a:pt x="2231" y="1344"/>
                  </a:lnTo>
                  <a:lnTo>
                    <a:pt x="2231" y="1131"/>
                  </a:lnTo>
                  <a:lnTo>
                    <a:pt x="2231" y="886"/>
                  </a:lnTo>
                  <a:lnTo>
                    <a:pt x="2170" y="672"/>
                  </a:lnTo>
                  <a:lnTo>
                    <a:pt x="2048" y="489"/>
                  </a:lnTo>
                  <a:lnTo>
                    <a:pt x="1925" y="336"/>
                  </a:lnTo>
                  <a:lnTo>
                    <a:pt x="1742" y="184"/>
                  </a:lnTo>
                  <a:lnTo>
                    <a:pt x="1559" y="92"/>
                  </a:lnTo>
                  <a:lnTo>
                    <a:pt x="1345" y="31"/>
                  </a:lnTo>
                  <a:lnTo>
                    <a:pt x="11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47"/>
            <p:cNvSpPr/>
            <p:nvPr/>
          </p:nvSpPr>
          <p:spPr>
            <a:xfrm>
              <a:off x="5382033" y="721026"/>
              <a:ext cx="204703" cy="204703"/>
            </a:xfrm>
            <a:custGeom>
              <a:avLst/>
              <a:gdLst/>
              <a:ahLst/>
              <a:cxnLst/>
              <a:rect l="l" t="t" r="r" b="b"/>
              <a:pathLst>
                <a:path w="2230" h="2230" extrusionOk="0">
                  <a:moveTo>
                    <a:pt x="1100" y="0"/>
                  </a:moveTo>
                  <a:lnTo>
                    <a:pt x="886" y="31"/>
                  </a:lnTo>
                  <a:lnTo>
                    <a:pt x="672" y="92"/>
                  </a:lnTo>
                  <a:lnTo>
                    <a:pt x="489" y="183"/>
                  </a:lnTo>
                  <a:lnTo>
                    <a:pt x="306" y="306"/>
                  </a:lnTo>
                  <a:lnTo>
                    <a:pt x="183" y="489"/>
                  </a:lnTo>
                  <a:lnTo>
                    <a:pt x="92" y="672"/>
                  </a:lnTo>
                  <a:lnTo>
                    <a:pt x="0" y="886"/>
                  </a:lnTo>
                  <a:lnTo>
                    <a:pt x="0" y="1100"/>
                  </a:lnTo>
                  <a:lnTo>
                    <a:pt x="0" y="1344"/>
                  </a:lnTo>
                  <a:lnTo>
                    <a:pt x="92" y="1558"/>
                  </a:lnTo>
                  <a:lnTo>
                    <a:pt x="183" y="1741"/>
                  </a:lnTo>
                  <a:lnTo>
                    <a:pt x="306" y="1894"/>
                  </a:lnTo>
                  <a:lnTo>
                    <a:pt x="489" y="2047"/>
                  </a:lnTo>
                  <a:lnTo>
                    <a:pt x="672" y="2138"/>
                  </a:lnTo>
                  <a:lnTo>
                    <a:pt x="886" y="2199"/>
                  </a:lnTo>
                  <a:lnTo>
                    <a:pt x="1100" y="2230"/>
                  </a:lnTo>
                  <a:lnTo>
                    <a:pt x="1344" y="2199"/>
                  </a:lnTo>
                  <a:lnTo>
                    <a:pt x="1527" y="2138"/>
                  </a:lnTo>
                  <a:lnTo>
                    <a:pt x="1741" y="2047"/>
                  </a:lnTo>
                  <a:lnTo>
                    <a:pt x="1894" y="1894"/>
                  </a:lnTo>
                  <a:lnTo>
                    <a:pt x="2047" y="1741"/>
                  </a:lnTo>
                  <a:lnTo>
                    <a:pt x="2138" y="1558"/>
                  </a:lnTo>
                  <a:lnTo>
                    <a:pt x="2199" y="1344"/>
                  </a:lnTo>
                  <a:lnTo>
                    <a:pt x="2230" y="1100"/>
                  </a:lnTo>
                  <a:lnTo>
                    <a:pt x="2199" y="886"/>
                  </a:lnTo>
                  <a:lnTo>
                    <a:pt x="2138" y="672"/>
                  </a:lnTo>
                  <a:lnTo>
                    <a:pt x="2047" y="489"/>
                  </a:lnTo>
                  <a:lnTo>
                    <a:pt x="1894" y="306"/>
                  </a:lnTo>
                  <a:lnTo>
                    <a:pt x="1741" y="183"/>
                  </a:lnTo>
                  <a:lnTo>
                    <a:pt x="1527" y="92"/>
                  </a:lnTo>
                  <a:lnTo>
                    <a:pt x="1344" y="31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47"/>
            <p:cNvSpPr/>
            <p:nvPr/>
          </p:nvSpPr>
          <p:spPr>
            <a:xfrm>
              <a:off x="4843655" y="1287402"/>
              <a:ext cx="605755" cy="272080"/>
            </a:xfrm>
            <a:custGeom>
              <a:avLst/>
              <a:gdLst/>
              <a:ahLst/>
              <a:cxnLst/>
              <a:rect l="l" t="t" r="r" b="b"/>
              <a:pathLst>
                <a:path w="6599" h="2964" extrusionOk="0">
                  <a:moveTo>
                    <a:pt x="1" y="0"/>
                  </a:moveTo>
                  <a:lnTo>
                    <a:pt x="31" y="122"/>
                  </a:lnTo>
                  <a:lnTo>
                    <a:pt x="62" y="458"/>
                  </a:lnTo>
                  <a:lnTo>
                    <a:pt x="123" y="672"/>
                  </a:lnTo>
                  <a:lnTo>
                    <a:pt x="184" y="947"/>
                  </a:lnTo>
                  <a:lnTo>
                    <a:pt x="275" y="1192"/>
                  </a:lnTo>
                  <a:lnTo>
                    <a:pt x="428" y="1466"/>
                  </a:lnTo>
                  <a:lnTo>
                    <a:pt x="611" y="1772"/>
                  </a:lnTo>
                  <a:lnTo>
                    <a:pt x="825" y="2016"/>
                  </a:lnTo>
                  <a:lnTo>
                    <a:pt x="1070" y="2261"/>
                  </a:lnTo>
                  <a:lnTo>
                    <a:pt x="1406" y="2505"/>
                  </a:lnTo>
                  <a:lnTo>
                    <a:pt x="1772" y="2688"/>
                  </a:lnTo>
                  <a:lnTo>
                    <a:pt x="2230" y="2841"/>
                  </a:lnTo>
                  <a:lnTo>
                    <a:pt x="2719" y="2933"/>
                  </a:lnTo>
                  <a:lnTo>
                    <a:pt x="3299" y="2963"/>
                  </a:lnTo>
                  <a:lnTo>
                    <a:pt x="3422" y="2963"/>
                  </a:lnTo>
                  <a:lnTo>
                    <a:pt x="3788" y="2933"/>
                  </a:lnTo>
                  <a:lnTo>
                    <a:pt x="4277" y="2841"/>
                  </a:lnTo>
                  <a:lnTo>
                    <a:pt x="4582" y="2749"/>
                  </a:lnTo>
                  <a:lnTo>
                    <a:pt x="4857" y="2627"/>
                  </a:lnTo>
                  <a:lnTo>
                    <a:pt x="5163" y="2474"/>
                  </a:lnTo>
                  <a:lnTo>
                    <a:pt x="5468" y="2291"/>
                  </a:lnTo>
                  <a:lnTo>
                    <a:pt x="5743" y="2047"/>
                  </a:lnTo>
                  <a:lnTo>
                    <a:pt x="5987" y="1772"/>
                  </a:lnTo>
                  <a:lnTo>
                    <a:pt x="6201" y="1405"/>
                  </a:lnTo>
                  <a:lnTo>
                    <a:pt x="6384" y="1008"/>
                  </a:lnTo>
                  <a:lnTo>
                    <a:pt x="6507" y="550"/>
                  </a:lnTo>
                  <a:lnTo>
                    <a:pt x="6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7" name="Google Shape;1017;p47"/>
          <p:cNvSpPr/>
          <p:nvPr/>
        </p:nvSpPr>
        <p:spPr>
          <a:xfrm rot="-826664">
            <a:off x="4816607" y="3978954"/>
            <a:ext cx="772016" cy="1385805"/>
          </a:xfrm>
          <a:custGeom>
            <a:avLst/>
            <a:gdLst/>
            <a:ahLst/>
            <a:cxnLst/>
            <a:rect l="l" t="t" r="r" b="b"/>
            <a:pathLst>
              <a:path w="6568" h="11791" extrusionOk="0">
                <a:moveTo>
                  <a:pt x="1313" y="0"/>
                </a:moveTo>
                <a:lnTo>
                  <a:pt x="1130" y="31"/>
                </a:lnTo>
                <a:lnTo>
                  <a:pt x="1008" y="122"/>
                </a:lnTo>
                <a:lnTo>
                  <a:pt x="886" y="275"/>
                </a:lnTo>
                <a:lnTo>
                  <a:pt x="825" y="428"/>
                </a:lnTo>
                <a:lnTo>
                  <a:pt x="0" y="8033"/>
                </a:lnTo>
                <a:lnTo>
                  <a:pt x="0" y="8125"/>
                </a:lnTo>
                <a:lnTo>
                  <a:pt x="31" y="8217"/>
                </a:lnTo>
                <a:lnTo>
                  <a:pt x="61" y="8308"/>
                </a:lnTo>
                <a:lnTo>
                  <a:pt x="122" y="8400"/>
                </a:lnTo>
                <a:lnTo>
                  <a:pt x="214" y="8461"/>
                </a:lnTo>
                <a:lnTo>
                  <a:pt x="275" y="8522"/>
                </a:lnTo>
                <a:lnTo>
                  <a:pt x="397" y="8553"/>
                </a:lnTo>
                <a:lnTo>
                  <a:pt x="2016" y="8553"/>
                </a:lnTo>
                <a:lnTo>
                  <a:pt x="2138" y="8583"/>
                </a:lnTo>
                <a:lnTo>
                  <a:pt x="2230" y="8614"/>
                </a:lnTo>
                <a:lnTo>
                  <a:pt x="2321" y="8675"/>
                </a:lnTo>
                <a:lnTo>
                  <a:pt x="2413" y="8767"/>
                </a:lnTo>
                <a:lnTo>
                  <a:pt x="2474" y="8858"/>
                </a:lnTo>
                <a:lnTo>
                  <a:pt x="2505" y="8950"/>
                </a:lnTo>
                <a:lnTo>
                  <a:pt x="2505" y="9072"/>
                </a:lnTo>
                <a:lnTo>
                  <a:pt x="2474" y="9164"/>
                </a:lnTo>
                <a:lnTo>
                  <a:pt x="1924" y="11180"/>
                </a:lnTo>
                <a:lnTo>
                  <a:pt x="1894" y="11363"/>
                </a:lnTo>
                <a:lnTo>
                  <a:pt x="1955" y="11516"/>
                </a:lnTo>
                <a:lnTo>
                  <a:pt x="2047" y="11668"/>
                </a:lnTo>
                <a:lnTo>
                  <a:pt x="2169" y="11760"/>
                </a:lnTo>
                <a:lnTo>
                  <a:pt x="2321" y="11791"/>
                </a:lnTo>
                <a:lnTo>
                  <a:pt x="2474" y="11791"/>
                </a:lnTo>
                <a:lnTo>
                  <a:pt x="2627" y="11760"/>
                </a:lnTo>
                <a:lnTo>
                  <a:pt x="2749" y="11638"/>
                </a:lnTo>
                <a:lnTo>
                  <a:pt x="6476" y="7209"/>
                </a:lnTo>
                <a:lnTo>
                  <a:pt x="6537" y="7087"/>
                </a:lnTo>
                <a:lnTo>
                  <a:pt x="6567" y="6964"/>
                </a:lnTo>
                <a:lnTo>
                  <a:pt x="6567" y="6812"/>
                </a:lnTo>
                <a:lnTo>
                  <a:pt x="6537" y="6689"/>
                </a:lnTo>
                <a:lnTo>
                  <a:pt x="6476" y="6598"/>
                </a:lnTo>
                <a:lnTo>
                  <a:pt x="6353" y="6506"/>
                </a:lnTo>
                <a:lnTo>
                  <a:pt x="6231" y="6445"/>
                </a:lnTo>
                <a:lnTo>
                  <a:pt x="6109" y="6415"/>
                </a:lnTo>
                <a:lnTo>
                  <a:pt x="4124" y="6415"/>
                </a:lnTo>
                <a:lnTo>
                  <a:pt x="4001" y="6353"/>
                </a:lnTo>
                <a:lnTo>
                  <a:pt x="3910" y="6292"/>
                </a:lnTo>
                <a:lnTo>
                  <a:pt x="3849" y="6201"/>
                </a:lnTo>
                <a:lnTo>
                  <a:pt x="3788" y="6109"/>
                </a:lnTo>
                <a:lnTo>
                  <a:pt x="3757" y="5987"/>
                </a:lnTo>
                <a:lnTo>
                  <a:pt x="3757" y="5895"/>
                </a:lnTo>
                <a:lnTo>
                  <a:pt x="3788" y="5773"/>
                </a:lnTo>
                <a:lnTo>
                  <a:pt x="5681" y="672"/>
                </a:lnTo>
                <a:lnTo>
                  <a:pt x="5712" y="550"/>
                </a:lnTo>
                <a:lnTo>
                  <a:pt x="5712" y="428"/>
                </a:lnTo>
                <a:lnTo>
                  <a:pt x="5681" y="306"/>
                </a:lnTo>
                <a:lnTo>
                  <a:pt x="5620" y="214"/>
                </a:lnTo>
                <a:lnTo>
                  <a:pt x="5559" y="122"/>
                </a:lnTo>
                <a:lnTo>
                  <a:pt x="5468" y="61"/>
                </a:lnTo>
                <a:lnTo>
                  <a:pt x="5345" y="31"/>
                </a:lnTo>
                <a:lnTo>
                  <a:pt x="522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" name="Google Shape;1007;p47"/>
          <p:cNvSpPr txBox="1"/>
          <p:nvPr/>
        </p:nvSpPr>
        <p:spPr>
          <a:xfrm>
            <a:off x="-298806" y="-2728"/>
            <a:ext cx="55014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Fredoka One"/>
              <a:buNone/>
              <a:defRPr sz="39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Fredoka One"/>
              <a:buNone/>
              <a:defRPr/>
            </a:pPr>
            <a:r>
              <a:rPr kumimoji="0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22918F">
                    <a:lumMod val="40000"/>
                    <a:lumOff val="60000"/>
                  </a:srgbClr>
                </a:solidFill>
                <a:effectLst/>
                <a:uLnTx/>
                <a:uFillTx/>
                <a:latin typeface="DFMo-B5" panose="040B0909000000000000" pitchFamily="81" charset="-120"/>
                <a:ea typeface="DFMo-B5" panose="040B0909000000000000" pitchFamily="81" charset="-120"/>
                <a:sym typeface="Fredoka One"/>
              </a:rPr>
              <a:t>校園小記者</a:t>
            </a:r>
            <a:endParaRPr kumimoji="0" lang="zh-TW" altLang="en-US" sz="7200" b="0" i="0" u="none" strike="noStrike" kern="0" cap="none" spc="0" normalizeH="0" baseline="0" noProof="0" dirty="0">
              <a:ln>
                <a:noFill/>
              </a:ln>
              <a:solidFill>
                <a:srgbClr val="22918F">
                  <a:lumMod val="40000"/>
                  <a:lumOff val="60000"/>
                </a:srgbClr>
              </a:solidFill>
              <a:effectLst/>
              <a:uLnTx/>
              <a:uFillTx/>
              <a:latin typeface="DFMo-B5" panose="040B0909000000000000" pitchFamily="81" charset="-120"/>
              <a:ea typeface="DFMo-B5" panose="040B0909000000000000" pitchFamily="81" charset="-120"/>
              <a:sym typeface="Fredoka One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108383" y="4775199"/>
            <a:ext cx="4634153" cy="1882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458460" y="1735646"/>
            <a:ext cx="6562586" cy="3531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29946" y="1533615"/>
            <a:ext cx="5250010" cy="372724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修改左 堅毅 同身份認同2隻色, 睇下會唔會好D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HK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994" y="-332609"/>
            <a:ext cx="11710453" cy="752321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4D79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132301" y="3274712"/>
            <a:ext cx="2500633" cy="350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9554368" y="3280105"/>
            <a:ext cx="2500633" cy="350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70469" y="70136"/>
            <a:ext cx="2765068" cy="328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733534" y="3019501"/>
            <a:ext cx="2539765" cy="381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9111367" y="70153"/>
            <a:ext cx="2362599" cy="337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96534" y="12121"/>
            <a:ext cx="2162533" cy="3489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96533" y="3429000"/>
            <a:ext cx="1962832" cy="33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559067" y="3429000"/>
            <a:ext cx="2425116" cy="33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3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782788" y="152166"/>
            <a:ext cx="2579065" cy="324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5137" y="-211082"/>
            <a:ext cx="7167823" cy="3010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8"/>
          <p:cNvSpPr/>
          <p:nvPr/>
        </p:nvSpPr>
        <p:spPr>
          <a:xfrm>
            <a:off x="0" y="680350"/>
            <a:ext cx="2831813" cy="2000548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 w="12700" cmpd="sng">
                  <a:solidFill>
                    <a:srgbClr val="D56617"/>
                  </a:solidFill>
                  <a:prstDash val="solid"/>
                </a:ln>
                <a:solidFill>
                  <a:srgbClr val="FFFFFF"/>
                </a:solidFill>
                <a:effectLst/>
                <a:highlight>
                  <a:srgbClr val="FF0066"/>
                </a:highlight>
                <a:uLnTx/>
                <a:uFillTx/>
                <a:latin typeface="Neue Haas Grotesk Text Pro"/>
                <a:ea typeface="+mn-ea"/>
                <a:cs typeface="+mn-cs"/>
              </a:rPr>
              <a:t>C</a:t>
            </a:r>
            <a:r>
              <a:rPr kumimoji="0" lang="en-US" altLang="zh-TW" sz="3200" b="1" i="0" u="none" strike="noStrike" kern="1200" cap="none" spc="0" normalizeH="0" baseline="0" noProof="0" dirty="0">
                <a:ln w="12700" cmpd="sng">
                  <a:solidFill>
                    <a:srgbClr val="D56617"/>
                  </a:solidFill>
                  <a:prstDash val="solid"/>
                </a:ln>
                <a:solidFill>
                  <a:srgbClr val="FFFFFF"/>
                </a:solidFill>
                <a:effectLst/>
                <a:highlight>
                  <a:srgbClr val="FF0066"/>
                </a:highlight>
                <a:uLnTx/>
                <a:uFillTx/>
                <a:latin typeface="Neue Haas Grotesk Text Pro"/>
                <a:ea typeface="+mn-ea"/>
                <a:cs typeface="+mn-cs"/>
              </a:rPr>
              <a:t>ampus</a:t>
            </a:r>
            <a:endParaRPr kumimoji="0" lang="en-US" altLang="zh-TW" sz="3200" b="1" i="0" u="none" strike="noStrike" kern="1200" cap="none" spc="0" normalizeH="0" baseline="0" noProof="0" dirty="0">
              <a:ln w="12700" cmpd="sng">
                <a:solidFill>
                  <a:srgbClr val="D56617"/>
                </a:solidFill>
                <a:prstDash val="solid"/>
              </a:ln>
              <a:solidFill>
                <a:srgbClr val="FFFFFF"/>
              </a:solidFill>
              <a:effectLst/>
              <a:highlight>
                <a:srgbClr val="FF0066"/>
              </a:highlight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 w="12700" cmpd="sng">
                  <a:solidFill>
                    <a:srgbClr val="D56617"/>
                  </a:solidFill>
                  <a:prstDash val="solid"/>
                </a:ln>
                <a:solidFill>
                  <a:srgbClr val="FFFFFF"/>
                </a:solidFill>
                <a:effectLst/>
                <a:highlight>
                  <a:srgbClr val="FF0066"/>
                </a:highlight>
                <a:uLnTx/>
                <a:uFillTx/>
                <a:latin typeface="Neue Haas Grotesk Text Pro"/>
                <a:ea typeface="+mn-ea"/>
                <a:cs typeface="+mn-cs"/>
              </a:rPr>
              <a:t> Environment</a:t>
            </a:r>
            <a:endParaRPr kumimoji="0" lang="en-US" altLang="zh-TW" sz="3200" b="1" i="0" u="none" strike="noStrike" kern="1200" cap="none" spc="0" normalizeH="0" baseline="0" noProof="0" dirty="0">
              <a:ln w="12700" cmpd="sng">
                <a:solidFill>
                  <a:srgbClr val="D56617"/>
                </a:solidFill>
                <a:prstDash val="solid"/>
              </a:ln>
              <a:solidFill>
                <a:srgbClr val="FFFFFF"/>
              </a:solidFill>
              <a:effectLst/>
              <a:highlight>
                <a:srgbClr val="FF0066"/>
              </a:highlight>
              <a:uLnTx/>
              <a:uFillTx/>
              <a:latin typeface="Neue Haas Grotesk Tex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12700" cmpd="sng">
                  <a:solidFill>
                    <a:srgbClr val="D56617"/>
                  </a:solidFill>
                  <a:prstDash val="solid"/>
                </a:ln>
                <a:solidFill>
                  <a:srgbClr val="FFFFFF"/>
                </a:solidFill>
                <a:effectLst/>
                <a:highlight>
                  <a:srgbClr val="FF0066"/>
                </a:highlight>
                <a:uLnTx/>
                <a:uFillTx/>
                <a:latin typeface="Neue Haas Grotesk Text Pro"/>
                <a:ea typeface="+mn-ea"/>
                <a:cs typeface="+mn-cs"/>
              </a:rPr>
              <a:t>環境佈置氛圍</a:t>
            </a:r>
            <a:endParaRPr kumimoji="0" lang="en-US" altLang="zh-TW" sz="3200" b="1" i="0" u="none" strike="noStrike" kern="1200" cap="none" spc="0" normalizeH="0" baseline="0" noProof="0" dirty="0">
              <a:ln w="12700" cmpd="sng">
                <a:solidFill>
                  <a:srgbClr val="D56617"/>
                </a:solidFill>
                <a:prstDash val="solid"/>
              </a:ln>
              <a:solidFill>
                <a:srgbClr val="FFFFFF"/>
              </a:solidFill>
              <a:effectLst/>
              <a:highlight>
                <a:srgbClr val="FF0066"/>
              </a:highlight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04909" y="95575"/>
            <a:ext cx="75713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22225">
                  <a:solidFill>
                    <a:srgbClr val="88AE13"/>
                  </a:solidFill>
                  <a:prstDash val="solid"/>
                </a:ln>
                <a:solidFill>
                  <a:srgbClr val="88AE13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Neue Haas Grotesk Text Pro"/>
                <a:ea typeface="+mn-ea"/>
                <a:cs typeface="+mn-cs"/>
              </a:rPr>
              <a:t>以品德達人</a:t>
            </a:r>
            <a:r>
              <a:rPr kumimoji="0" lang="zh-TW" altLang="en-US" sz="3200" b="1" i="0" u="none" strike="noStrike" kern="1200" cap="none" spc="0" normalizeH="0" baseline="0" noProof="0" dirty="0">
                <a:ln w="22225">
                  <a:solidFill>
                    <a:srgbClr val="88AE13"/>
                  </a:solidFill>
                  <a:prstDash val="solid"/>
                </a:ln>
                <a:solidFill>
                  <a:srgbClr val="88AE13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、</a:t>
            </a:r>
            <a:r>
              <a:rPr kumimoji="0" lang="zh-TW" altLang="en-US" sz="3200" b="1" i="0" u="none" strike="noStrike" kern="1200" cap="none" spc="0" normalizeH="0" baseline="0" noProof="0" dirty="0">
                <a:ln w="22225">
                  <a:solidFill>
                    <a:srgbClr val="88AE13"/>
                  </a:solidFill>
                  <a:prstDash val="solid"/>
                </a:ln>
                <a:solidFill>
                  <a:srgbClr val="88AE13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Neue Haas Grotesk Text Pro"/>
                <a:ea typeface="+mn-ea"/>
                <a:cs typeface="+mn-cs"/>
              </a:rPr>
              <a:t>學生作品及聖經金句作推廣</a:t>
            </a:r>
            <a:endParaRPr kumimoji="0" lang="zh-HK" altLang="en-US" sz="3200" b="1" i="0" u="none" strike="noStrike" kern="1200" cap="none" spc="0" normalizeH="0" baseline="0" noProof="0" dirty="0">
              <a:ln w="22225">
                <a:solidFill>
                  <a:srgbClr val="88AE13"/>
                </a:solidFill>
                <a:prstDash val="solid"/>
              </a:ln>
              <a:solidFill>
                <a:srgbClr val="88AE13">
                  <a:lumMod val="40000"/>
                  <a:lumOff val="60000"/>
                </a:srgbClr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5027">
            <a:off x="2819366" y="2779806"/>
            <a:ext cx="4147313" cy="242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2999" y="3792667"/>
            <a:ext cx="4047513" cy="3192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6839">
            <a:off x="7118719" y="2745398"/>
            <a:ext cx="4820765" cy="2185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937" y="5027873"/>
            <a:ext cx="8336352" cy="1900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812" y="902171"/>
            <a:ext cx="5032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 w="12700" cmpd="sng">
                  <a:solidFill>
                    <a:srgbClr val="D56617"/>
                  </a:solidFill>
                  <a:prstDash val="solid"/>
                </a:ln>
                <a:gradFill>
                  <a:gsLst>
                    <a:gs pos="0">
                      <a:srgbClr val="D56617"/>
                    </a:gs>
                    <a:gs pos="4000">
                      <a:srgbClr val="D56617">
                        <a:lumMod val="60000"/>
                        <a:lumOff val="40000"/>
                      </a:srgbClr>
                    </a:gs>
                    <a:gs pos="87000">
                      <a:srgbClr val="D56617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品德達人小禮品</a:t>
            </a:r>
            <a:endParaRPr kumimoji="0" lang="zh-TW" altLang="en-US" sz="5400" b="1" i="0" u="none" strike="noStrike" kern="1200" cap="none" spc="0" normalizeH="0" baseline="0" noProof="0" dirty="0">
              <a:ln w="12700" cmpd="sng">
                <a:solidFill>
                  <a:srgbClr val="D56617"/>
                </a:solidFill>
                <a:prstDash val="solid"/>
              </a:ln>
              <a:gradFill>
                <a:gsLst>
                  <a:gs pos="0">
                    <a:srgbClr val="D56617"/>
                  </a:gs>
                  <a:gs pos="4000">
                    <a:srgbClr val="D56617">
                      <a:lumMod val="60000"/>
                      <a:lumOff val="40000"/>
                    </a:srgbClr>
                  </a:gs>
                  <a:gs pos="87000">
                    <a:srgbClr val="D56617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8335" y="-458028"/>
            <a:ext cx="6375497" cy="388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755" y="3398735"/>
            <a:ext cx="7349877" cy="3547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3267">
            <a:off x="-83017" y="2434902"/>
            <a:ext cx="5748283" cy="3418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0261" y="4776360"/>
            <a:ext cx="3296882" cy="2420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912" y="543097"/>
            <a:ext cx="4582455" cy="3130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>
            <a:off x="382487" y="371250"/>
            <a:ext cx="38779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7292A"/>
                </a:solidFill>
                <a:effectLst>
                  <a:outerShdw blurRad="12700" dist="38100" dir="2700000" algn="tl" rotWithShape="0">
                    <a:srgbClr val="E7292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元朗下白泥淨灘活動</a:t>
            </a:r>
            <a:endParaRPr kumimoji="0" lang="zh-TW" altLang="en-US" sz="3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E7292A"/>
              </a:solidFill>
              <a:effectLst>
                <a:outerShdw blurRad="12700" dist="38100" dir="2700000" algn="tl" rotWithShape="0">
                  <a:srgbClr val="E7292A">
                    <a:lumMod val="60000"/>
                    <a:lumOff val="40000"/>
                  </a:srgbClr>
                </a:outerShdw>
              </a:effectLst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5" y="3906784"/>
            <a:ext cx="3925445" cy="285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911" y="1410669"/>
            <a:ext cx="3573622" cy="285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/>
          <p:cNvSpPr/>
          <p:nvPr/>
        </p:nvSpPr>
        <p:spPr>
          <a:xfrm>
            <a:off x="7673522" y="0"/>
            <a:ext cx="34676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7292A"/>
                </a:solidFill>
                <a:effectLst>
                  <a:outerShdw blurRad="12700" dist="38100" dir="2700000" algn="tl" rotWithShape="0">
                    <a:srgbClr val="E7292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親子探訪獨居長者</a:t>
            </a:r>
            <a:endParaRPr kumimoji="0" lang="zh-TW" altLang="en-US" sz="3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E7292A"/>
              </a:solidFill>
              <a:effectLst>
                <a:outerShdw blurRad="12700" dist="38100" dir="2700000" algn="tl" rotWithShape="0">
                  <a:srgbClr val="E7292A">
                    <a:lumMod val="60000"/>
                    <a:lumOff val="40000"/>
                  </a:srgbClr>
                </a:outerShdw>
              </a:effectLst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796" y="3803576"/>
            <a:ext cx="3426812" cy="259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5" y="977134"/>
            <a:ext cx="3727038" cy="276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5305" y="2940919"/>
            <a:ext cx="3221251" cy="2267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08458" y="386919"/>
            <a:ext cx="3467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E7292A"/>
                </a:solidFill>
                <a:effectLst>
                  <a:outerShdw blurRad="12700" dist="38100" dir="2700000" algn="tl" rotWithShape="0">
                    <a:srgbClr val="E7292A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Neue Haas Grotesk Text Pro"/>
                <a:ea typeface="+mn-ea"/>
                <a:cs typeface="+mn-cs"/>
              </a:rPr>
              <a:t>大哥哥大姐姐計劃</a:t>
            </a:r>
            <a:endParaRPr kumimoji="0" lang="zh-TW" altLang="en-US" sz="3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E7292A"/>
              </a:solidFill>
              <a:effectLst>
                <a:outerShdw blurRad="12700" dist="38100" dir="2700000" algn="tl" rotWithShape="0">
                  <a:srgbClr val="E7292A">
                    <a:lumMod val="60000"/>
                    <a:lumOff val="40000"/>
                  </a:srgbClr>
                </a:outerShdw>
              </a:effectLst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57" y="1034313"/>
            <a:ext cx="4477341" cy="3295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7" y="3805115"/>
            <a:ext cx="3781583" cy="2796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652" y="2310995"/>
            <a:ext cx="3471716" cy="4521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367" y="4505018"/>
            <a:ext cx="5077943" cy="2376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349" y="2352982"/>
            <a:ext cx="4262517" cy="226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7752" y="76649"/>
            <a:ext cx="3847839" cy="220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97578"/>
            <a:ext cx="12192000" cy="37604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2000">
                <a:srgbClr val="7030A0"/>
              </a:gs>
              <a:gs pos="83000">
                <a:srgbClr val="7030A0"/>
              </a:gs>
              <a:gs pos="100000">
                <a:srgbClr val="7030A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59791" y="192793"/>
            <a:ext cx="2527282" cy="1108100"/>
            <a:chOff x="1601372" y="2061820"/>
            <a:chExt cx="1957754" cy="803642"/>
          </a:xfrm>
        </p:grpSpPr>
        <p:sp>
          <p:nvSpPr>
            <p:cNvPr id="5" name="箭號: 向右 4"/>
            <p:cNvSpPr/>
            <p:nvPr/>
          </p:nvSpPr>
          <p:spPr>
            <a:xfrm>
              <a:off x="1601373" y="2061820"/>
              <a:ext cx="1957753" cy="803642"/>
            </a:xfrm>
            <a:prstGeom prst="rightArrow">
              <a:avLst>
                <a:gd name="adj1" fmla="val 60503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601372" y="2232808"/>
              <a:ext cx="1563859" cy="424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32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19050" dir="2700000" algn="tl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FYuanMedium-B5" panose="020F0509000000000000" pitchFamily="49" charset="-120"/>
                  <a:ea typeface="DFYuanMedium-B5" panose="020F0509000000000000" pitchFamily="49" charset="-120"/>
                  <a:cs typeface="Times New Roman" panose="02020603050405020304" pitchFamily="18" charset="0"/>
                </a:rPr>
                <a:t>團契活動</a:t>
              </a:r>
              <a:endParaRPr kumimoji="0" lang="zh-HK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8006150" y="163492"/>
            <a:ext cx="3944077" cy="2958058"/>
            <a:chOff x="8113501" y="121367"/>
            <a:chExt cx="3944077" cy="2958058"/>
          </a:xfrm>
        </p:grpSpPr>
        <p:pic>
          <p:nvPicPr>
            <p:cNvPr id="19" name="圖片 18" descr="一張含有 服裝, 人員, 牆, 室內 的圖片&#10;&#10;自動產生的描述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113501" y="121367"/>
              <a:ext cx="3944077" cy="29580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文字方塊 20"/>
            <p:cNvSpPr txBox="1"/>
            <p:nvPr/>
          </p:nvSpPr>
          <p:spPr>
            <a:xfrm>
              <a:off x="8266303" y="2607173"/>
              <a:ext cx="149838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HK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P.5 </a:t>
              </a: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聖誕週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5438168" y="408469"/>
            <a:ext cx="2326210" cy="3101613"/>
            <a:chOff x="5628308" y="1010536"/>
            <a:chExt cx="2326210" cy="3101613"/>
          </a:xfrm>
        </p:grpSpPr>
        <p:pic>
          <p:nvPicPr>
            <p:cNvPr id="17" name="圖片 16" descr="一張含有 服裝, 人員, 學習, 筆跡 的圖片&#10;&#10;自動產生的描述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8308" y="1010536"/>
              <a:ext cx="2326210" cy="31016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文字方塊 27"/>
            <p:cNvSpPr txBox="1"/>
            <p:nvPr/>
          </p:nvSpPr>
          <p:spPr>
            <a:xfrm>
              <a:off x="5812933" y="3308417"/>
              <a:ext cx="166254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HK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P.6 </a:t>
              </a: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自我認識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7536710" y="3352547"/>
            <a:ext cx="4455949" cy="3341961"/>
            <a:chOff x="2770907" y="3361623"/>
            <a:chExt cx="4455949" cy="3341961"/>
          </a:xfrm>
        </p:grpSpPr>
        <p:pic>
          <p:nvPicPr>
            <p:cNvPr id="9" name="圖片 8" descr="一張含有 服裝, 人員, 室內, 男孩 的圖片&#10;&#10;自動產生的描述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0907" y="3361623"/>
              <a:ext cx="4455949" cy="3341961"/>
            </a:xfrm>
            <a:prstGeom prst="rect">
              <a:avLst/>
            </a:prstGeom>
          </p:spPr>
        </p:pic>
        <p:sp>
          <p:nvSpPr>
            <p:cNvPr id="23" name="文字方塊 22"/>
            <p:cNvSpPr txBox="1"/>
            <p:nvPr/>
          </p:nvSpPr>
          <p:spPr>
            <a:xfrm>
              <a:off x="5451058" y="6199191"/>
              <a:ext cx="166254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講解團契規則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79004" y="2508586"/>
            <a:ext cx="7143634" cy="4271565"/>
            <a:chOff x="134422" y="2441096"/>
            <a:chExt cx="7143634" cy="4271565"/>
          </a:xfrm>
        </p:grpSpPr>
        <p:pic>
          <p:nvPicPr>
            <p:cNvPr id="15" name="圖片 14" descr="一張含有 服裝, 男孩, 室內, 足部穿著 的圖片&#10;&#10;自動產生的描述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422" y="2441096"/>
              <a:ext cx="3190059" cy="4253412"/>
            </a:xfrm>
            <a:prstGeom prst="rect">
              <a:avLst/>
            </a:prstGeom>
          </p:spPr>
        </p:pic>
        <p:grpSp>
          <p:nvGrpSpPr>
            <p:cNvPr id="25" name="群組 24"/>
            <p:cNvGrpSpPr/>
            <p:nvPr/>
          </p:nvGrpSpPr>
          <p:grpSpPr>
            <a:xfrm>
              <a:off x="2675934" y="3261070"/>
              <a:ext cx="4602122" cy="3451591"/>
              <a:chOff x="7455456" y="3242917"/>
              <a:chExt cx="4602122" cy="3451591"/>
            </a:xfrm>
          </p:grpSpPr>
          <p:pic>
            <p:nvPicPr>
              <p:cNvPr id="11" name="圖片 10" descr="一張含有 服裝, 足部穿著, 人員, 人民 的圖片&#10;&#10;自動產生的描述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55456" y="3242917"/>
                <a:ext cx="4602122" cy="3451591"/>
              </a:xfrm>
              <a:prstGeom prst="rect">
                <a:avLst/>
              </a:prstGeom>
            </p:spPr>
          </p:pic>
          <p:sp>
            <p:nvSpPr>
              <p:cNvPr id="22" name="文字方塊 21"/>
              <p:cNvSpPr txBox="1"/>
              <p:nvPr/>
            </p:nvSpPr>
            <p:spPr>
              <a:xfrm>
                <a:off x="7623450" y="5829859"/>
                <a:ext cx="166254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HK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YuanMXBold-B5" panose="020F0809000000000000" pitchFamily="49" charset="-120"/>
                    <a:ea typeface="DFYuanMXBold-B5" panose="020F0809000000000000" pitchFamily="49" charset="-120"/>
                    <a:cs typeface="+mn-cs"/>
                  </a:rPr>
                  <a:t>P.3 </a:t>
                </a:r>
                <a:r>
                  <a:rPr kumimoji="0" lang="zh-HK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FYuanMXBold-B5" panose="020F0809000000000000" pitchFamily="49" charset="-120"/>
                    <a:ea typeface="DFYuanMXBold-B5" panose="020F0809000000000000" pitchFamily="49" charset="-120"/>
                    <a:cs typeface="+mn-cs"/>
                  </a:rPr>
                  <a:t>自我認識</a:t>
                </a:r>
                <a:endPara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endParaRPr>
              </a:p>
            </p:txBody>
          </p:sp>
        </p:grpSp>
      </p:grpSp>
      <p:grpSp>
        <p:nvGrpSpPr>
          <p:cNvPr id="30" name="群組 29"/>
          <p:cNvGrpSpPr/>
          <p:nvPr/>
        </p:nvGrpSpPr>
        <p:grpSpPr>
          <a:xfrm>
            <a:off x="2687073" y="820973"/>
            <a:ext cx="2460564" cy="3183221"/>
            <a:chOff x="2810714" y="77849"/>
            <a:chExt cx="2731101" cy="3428999"/>
          </a:xfrm>
        </p:grpSpPr>
        <p:pic>
          <p:nvPicPr>
            <p:cNvPr id="13" name="圖片 12" descr="一張含有 服裝, 足部穿著, 人員, 室內 的圖片&#10;&#10;自動產生的描述"/>
            <p:cNvPicPr>
              <a:picLocks noChangeAspect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2810714" y="77849"/>
              <a:ext cx="2731101" cy="34289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文字方塊 23"/>
            <p:cNvSpPr txBox="1"/>
            <p:nvPr/>
          </p:nvSpPr>
          <p:spPr>
            <a:xfrm>
              <a:off x="3274808" y="154416"/>
              <a:ext cx="217239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HK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P.4 </a:t>
              </a: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救世軍知多少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8717" y="4152072"/>
            <a:ext cx="3791527" cy="2637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3" y="1446875"/>
            <a:ext cx="5478418" cy="3297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矩形 13"/>
          <p:cNvSpPr/>
          <p:nvPr/>
        </p:nvSpPr>
        <p:spPr>
          <a:xfrm>
            <a:off x="131883" y="1056851"/>
            <a:ext cx="8248065" cy="1063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 w="12700">
                  <a:solidFill>
                    <a:srgbClr val="E7292A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「跨代感恩無界限」講座</a:t>
            </a:r>
            <a:endParaRPr kumimoji="0" lang="en-US" altLang="zh-TW" sz="2400" b="1" i="0" u="none" strike="noStrike" kern="1200" cap="none" spc="0" normalizeH="0" baseline="0" noProof="0" dirty="0">
              <a:ln w="12700">
                <a:solidFill>
                  <a:srgbClr val="E7292A"/>
                </a:solidFill>
                <a:prstDash val="solid"/>
              </a:ln>
              <a:solidFill>
                <a:srgbClr val="0000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0701"/>
            <a:ext cx="3333074" cy="243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3581117" y="68858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 w="12700" cmpd="sng">
                  <a:solidFill>
                    <a:srgbClr val="D56617"/>
                  </a:solidFill>
                  <a:prstDash val="solid"/>
                </a:ln>
                <a:gradFill>
                  <a:gsLst>
                    <a:gs pos="0">
                      <a:srgbClr val="D56617"/>
                    </a:gs>
                    <a:gs pos="4000">
                      <a:srgbClr val="D56617">
                        <a:lumMod val="60000"/>
                        <a:lumOff val="40000"/>
                      </a:srgbClr>
                    </a:gs>
                    <a:gs pos="87000">
                      <a:srgbClr val="D56617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長幼共融活動</a:t>
            </a:r>
            <a:endParaRPr kumimoji="0" lang="zh-TW" altLang="en-US" sz="5400" b="1" i="0" u="none" strike="noStrike" kern="1200" cap="none" spc="0" normalizeH="0" baseline="0" noProof="0" dirty="0">
              <a:ln w="12700" cmpd="sng">
                <a:solidFill>
                  <a:srgbClr val="D56617"/>
                </a:solidFill>
                <a:prstDash val="solid"/>
              </a:ln>
              <a:gradFill>
                <a:gsLst>
                  <a:gs pos="0">
                    <a:srgbClr val="D56617"/>
                  </a:gs>
                  <a:gs pos="4000">
                    <a:srgbClr val="D56617">
                      <a:lumMod val="60000"/>
                      <a:lumOff val="40000"/>
                    </a:srgbClr>
                  </a:gs>
                  <a:gs pos="87000">
                    <a:srgbClr val="D56617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86592" y="1310489"/>
            <a:ext cx="8248065" cy="1063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 w="12700">
                  <a:solidFill>
                    <a:srgbClr val="E7292A"/>
                  </a:solidFill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「認識你」長幼共融課程</a:t>
            </a:r>
            <a:endParaRPr kumimoji="0" lang="en-US" altLang="zh-TW" sz="2400" b="1" i="0" u="none" strike="noStrike" kern="1200" cap="none" spc="0" normalizeH="0" baseline="0" noProof="0" dirty="0">
              <a:ln w="12700">
                <a:solidFill>
                  <a:srgbClr val="E7292A"/>
                </a:solidFill>
                <a:prstDash val="solid"/>
              </a:ln>
              <a:solidFill>
                <a:srgbClr val="00000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939" y="1823884"/>
            <a:ext cx="2996382" cy="213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7685" y="1895356"/>
            <a:ext cx="3351454" cy="2309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659" y="4522802"/>
            <a:ext cx="2774341" cy="2089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7742" y="3886200"/>
            <a:ext cx="2364867" cy="2444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071" y="5460766"/>
            <a:ext cx="1360163" cy="1360163"/>
          </a:xfrm>
          <a:prstGeom prst="rect">
            <a:avLst/>
          </a:prstGeom>
          <a:solidFill>
            <a:srgbClr val="EF7D1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3" name="直角三角形 2"/>
          <p:cNvSpPr/>
          <p:nvPr/>
        </p:nvSpPr>
        <p:spPr>
          <a:xfrm>
            <a:off x="1396304" y="5460766"/>
            <a:ext cx="1360163" cy="1360163"/>
          </a:xfrm>
          <a:prstGeom prst="rtTriangle">
            <a:avLst/>
          </a:prstGeom>
          <a:solidFill>
            <a:srgbClr val="31B5D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4" name="直角三角形 3"/>
          <p:cNvSpPr/>
          <p:nvPr/>
        </p:nvSpPr>
        <p:spPr>
          <a:xfrm>
            <a:off x="37071" y="4100603"/>
            <a:ext cx="1360163" cy="1360163"/>
          </a:xfrm>
          <a:prstGeom prst="rtTriangle">
            <a:avLst/>
          </a:prstGeom>
          <a:solidFill>
            <a:srgbClr val="9FCA2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86005" y="4602778"/>
            <a:ext cx="1654885" cy="1654885"/>
          </a:xfrm>
          <a:prstGeom prst="ellipse">
            <a:avLst/>
          </a:prstGeom>
          <a:solidFill>
            <a:srgbClr val="E7125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71" y="182906"/>
            <a:ext cx="2523265" cy="189374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809" y="2181321"/>
            <a:ext cx="2137838" cy="285045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438"/>
            <a:ext cx="2730572" cy="15386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446317" y="80613"/>
            <a:ext cx="9506197" cy="6704816"/>
          </a:xfrm>
          <a:prstGeom prst="rect">
            <a:avLst/>
          </a:prstGeom>
          <a:ln w="88900" cap="sq" cmpd="thickThin">
            <a:solidFill>
              <a:srgbClr val="F5FF5E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圖: 接點 10"/>
          <p:cNvSpPr/>
          <p:nvPr/>
        </p:nvSpPr>
        <p:spPr>
          <a:xfrm>
            <a:off x="-2049101" y="-1403497"/>
            <a:ext cx="3426959" cy="3391786"/>
          </a:xfrm>
          <a:prstGeom prst="flowChartConnector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00990" y="403702"/>
            <a:ext cx="11217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zh-HK" sz="4000" b="0" i="0" u="none" strike="noStrike" kern="1200" cap="none" spc="0" normalizeH="0" baseline="0" noProof="0" dirty="0">
                <a:ln>
                  <a:solidFill>
                    <a:srgbClr val="44546A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+mn-cs"/>
              </a:rPr>
              <a:t>小一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solidFill>
                    <a:srgbClr val="44546A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+mn-cs"/>
              </a:rPr>
              <a:t>生可</a:t>
            </a:r>
            <a:r>
              <a:rPr kumimoji="0" lang="zh-TW" altLang="zh-HK" sz="4000" b="0" i="0" u="none" strike="noStrike" kern="1200" cap="none" spc="0" normalizeH="0" baseline="0" noProof="0" dirty="0">
                <a:ln>
                  <a:solidFill>
                    <a:srgbClr val="44546A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+mn-cs"/>
              </a:rPr>
              <a:t>參與的活動、訓練、團隊、課餘興趣班</a:t>
            </a:r>
            <a:endParaRPr kumimoji="0" lang="zh-TW" altLang="zh-HK" sz="4000" b="0" i="0" u="none" strike="noStrike" kern="1200" cap="none" spc="0" normalizeH="0" baseline="0" noProof="0" dirty="0">
              <a:ln>
                <a:solidFill>
                  <a:srgbClr val="44546A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DFHaiBaoW12-B5" panose="040B0C09000000000000" pitchFamily="81" charset="-120"/>
              <a:ea typeface="DFHaiBaoW12-B5" panose="040B0C09000000000000" pitchFamily="81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00379" y="1277700"/>
            <a:ext cx="1169162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zh-HK" sz="2400" b="0" i="0" u="none" strike="noStrike" kern="1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多元活動：</a:t>
            </a:r>
            <a:r>
              <a:rPr kumimoji="0" lang="zh-TW" altLang="zh-HK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兒童故事、</a:t>
            </a:r>
            <a:r>
              <a:rPr kumimoji="0" lang="en-US" altLang="zh-TW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Stem Lego</a:t>
            </a:r>
            <a:r>
              <a:rPr kumimoji="0" lang="zh-TW" altLang="zh-HK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、 </a:t>
            </a:r>
            <a:r>
              <a:rPr kumimoji="0" lang="en-US" altLang="zh-HK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Phonic Fun</a:t>
            </a:r>
            <a:r>
              <a:rPr kumimoji="0" lang="zh-TW" altLang="zh-HK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 、英語唱遊、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基礎日語</a:t>
            </a:r>
            <a:r>
              <a:rPr kumimoji="0" lang="en-US" altLang="zh-TW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(2425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學年</a:t>
            </a:r>
            <a:r>
              <a:rPr kumimoji="0" lang="en-US" altLang="zh-TW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)</a:t>
            </a:r>
            <a:endParaRPr kumimoji="0" lang="zh-TW" altLang="zh-HK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HaiBaoW12-B5" panose="040B0C09000000000000" pitchFamily="81" charset="-120"/>
              <a:ea typeface="DFHaiBaoW12-B5" panose="040B0C09000000000000" pitchFamily="81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177606" y="1970066"/>
            <a:ext cx="927969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zh-HK" sz="2400" b="0" i="0" u="none" strike="noStrike" kern="1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訓練：</a:t>
            </a:r>
            <a:r>
              <a:rPr kumimoji="0" lang="zh-TW" altLang="zh-HK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田徑、歌詠、舞蹈、樂器、武術、游泳、朗誦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、足球、籃球</a:t>
            </a:r>
            <a:endParaRPr kumimoji="0" lang="zh-HK" alt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HaiBaoW12-B5" panose="040B0C09000000000000" pitchFamily="81" charset="-120"/>
              <a:ea typeface="DFHaiBaoW12-B5" panose="040B0C09000000000000" pitchFamily="81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762456" y="2742168"/>
            <a:ext cx="754842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zh-HK" sz="2400" b="0" i="0" u="none" strike="noStrike" kern="1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團隊：</a:t>
            </a:r>
            <a:r>
              <a:rPr kumimoji="0" lang="zh-TW" altLang="zh-HK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香港紅十字會小同伴</a:t>
            </a:r>
            <a:endParaRPr kumimoji="0" lang="zh-TW" altLang="zh-HK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HaiBaoW12-B5" panose="040B0C09000000000000" pitchFamily="81" charset="-120"/>
              <a:ea typeface="DFHaiBaoW12-B5" panose="040B0C09000000000000" pitchFamily="81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20516" y="3371124"/>
            <a:ext cx="851916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zh-HK" sz="2400" b="0" i="0" u="none" strike="noStrike" kern="1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課餘興趣班：</a:t>
            </a:r>
            <a:r>
              <a:rPr kumimoji="0" lang="zh-TW" altLang="zh-HK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珠算、</a:t>
            </a:r>
            <a:r>
              <a:rPr kumimoji="0" lang="zh-TW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奧數、</a:t>
            </a:r>
            <a:r>
              <a:rPr kumimoji="0" lang="zh-TW" altLang="zh-HK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HaiBaoW12-B5" panose="040B0C09000000000000" pitchFamily="81" charset="-120"/>
                <a:ea typeface="DFHaiBaoW12-B5" panose="040B0C09000000000000" pitchFamily="81" charset="-120"/>
                <a:cs typeface="Times New Roman" panose="02020603050405020304" pitchFamily="18" charset="0"/>
              </a:rPr>
              <a:t>跆拳、足球、籃球、游泳、田徑</a:t>
            </a:r>
            <a:endParaRPr kumimoji="0" lang="zh-HK" alt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HaiBaoW12-B5" panose="040B0C09000000000000" pitchFamily="81" charset="-120"/>
              <a:ea typeface="DFHaiBaoW12-B5" panose="040B0C09000000000000" pitchFamily="81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202" y="4093310"/>
            <a:ext cx="2525210" cy="2239558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317500"/>
          </a:effectLst>
        </p:spPr>
      </p:pic>
      <p:sp>
        <p:nvSpPr>
          <p:cNvPr id="10" name="流程圖: 接點 9"/>
          <p:cNvSpPr/>
          <p:nvPr/>
        </p:nvSpPr>
        <p:spPr>
          <a:xfrm>
            <a:off x="10703293" y="4991792"/>
            <a:ext cx="3426959" cy="3391786"/>
          </a:xfrm>
          <a:prstGeom prst="flowChartConnector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" y="2206246"/>
            <a:ext cx="1755904" cy="166910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221" y="4192457"/>
            <a:ext cx="2853881" cy="2140411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198512" y="2401647"/>
            <a:ext cx="2485443" cy="580912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666" y="508811"/>
            <a:ext cx="3472190" cy="979204"/>
          </a:xfrm>
        </p:spPr>
        <p:txBody>
          <a:bodyPr/>
          <a:lstStyle/>
          <a:p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師生音樂會</a:t>
            </a:r>
            <a:endParaRPr lang="zh-HK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簡報標題</a:t>
            </a: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A01C0A-2BB6-49E7-91A3-DCB9F9F59583}" type="slidenum">
              <a:rPr kumimoji="0" lang="en-US" altLang="zh-TW" sz="3200" b="0" i="0" u="none" strike="noStrike" kern="1200" cap="none" spc="0" normalizeH="0" baseline="0" noProof="0" smtClean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</a:fld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pic>
        <p:nvPicPr>
          <p:cNvPr id="14" name="圖片 13" descr="一張含有 人員, 服裝, 室內, 群組 的圖片&#10;&#10;自動產生的描述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61257" y="1711725"/>
            <a:ext cx="11765647" cy="5006782"/>
          </a:xfrm>
          <a:prstGeom prst="rect">
            <a:avLst/>
          </a:prstGeom>
        </p:spPr>
      </p:pic>
      <p:pic>
        <p:nvPicPr>
          <p:cNvPr id="10" name="圖片版面配置區 9" descr="一張含有 人員, 人的臉孔, 服裝, 微笑 的圖片&#10;&#10;自動產生的描述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-2925"/>
          <a:stretch>
            <a:fillRect/>
          </a:stretch>
        </p:blipFill>
        <p:spPr>
          <a:xfrm>
            <a:off x="5047991" y="208820"/>
            <a:ext cx="6978913" cy="5257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 cap="sq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圖片 2" descr="一張含有 人的臉孔, 服裝, 人員, 眼鏡 的圖片&#10;&#10;自動產生的描述"/>
          <p:cNvPicPr>
            <a:picLocks noChangeAspect="1"/>
          </p:cNvPicPr>
          <p:nvPr/>
        </p:nvPicPr>
        <p:blipFill rotWithShape="1">
          <a:blip r:embed="rId1"/>
          <a:srcRect b="-1"/>
          <a:stretch>
            <a:fillRect/>
          </a:stretch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圖片 4" descr="一張含有 人的臉孔, 人員, 服裝, 微笑 的圖片&#10;&#10;自動產生的描述"/>
          <p:cNvPicPr>
            <a:picLocks noChangeAspect="1"/>
          </p:cNvPicPr>
          <p:nvPr/>
        </p:nvPicPr>
        <p:blipFill rotWithShape="1">
          <a:blip r:embed="rId2"/>
          <a:srcRect b="-1"/>
          <a:stretch>
            <a:fillRect/>
          </a:stretch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fld id="{09A01C0A-2BB6-49E7-91A3-DCB9F9F59583}" type="slidenum">
              <a:rPr kumimoji="0" lang="en-US" altLang="zh-TW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</a:fld>
            <a:endParaRPr kumimoji="0" lang="zh-TW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684212" y="6435476"/>
            <a:ext cx="75438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TW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簡報標題</a:t>
            </a: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人的臉孔, 人員, 服裝, 微笑 的圖片&#10;&#10;自動產生的描述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0" y="0"/>
            <a:ext cx="12191980" cy="6857989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1024522" y="118568"/>
            <a:ext cx="10142956" cy="830997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HK" altLang="en-US" sz="4800" b="1" i="0" u="none" strike="noStrike" kern="1200" cap="none" spc="0" normalizeH="0" baseline="0" noProof="0" dirty="0">
                <a:ln w="9525">
                  <a:solidFill>
                    <a:srgbClr val="CC99FF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rgbClr val="A9A580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8DAC8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DFHaiBaoW9-B5" panose="040B0909000000000000" pitchFamily="81" charset="-120"/>
                <a:ea typeface="DFHaiBaoW9-B5" panose="040B0909000000000000" pitchFamily="81" charset="-120"/>
                <a:cs typeface="+mn-cs"/>
              </a:rPr>
              <a:t>話劇組及田小</a:t>
            </a:r>
            <a:r>
              <a:rPr kumimoji="0" lang="en-US" altLang="zh-HK" sz="4800" b="1" i="0" u="none" strike="noStrike" kern="1200" cap="none" spc="0" normalizeH="0" baseline="0" noProof="0" dirty="0">
                <a:ln w="9525">
                  <a:solidFill>
                    <a:srgbClr val="CC99FF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rgbClr val="A9A580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8DAC8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DFHaiBaoW9-B5" panose="040B0909000000000000" pitchFamily="81" charset="-120"/>
                <a:ea typeface="DFHaiBaoW9-B5" panose="040B0909000000000000" pitchFamily="81" charset="-120"/>
                <a:cs typeface="+mn-cs"/>
              </a:rPr>
              <a:t>locking crew</a:t>
            </a:r>
            <a:r>
              <a:rPr kumimoji="0" lang="zh-HK" altLang="en-US" sz="4800" b="1" i="0" u="none" strike="noStrike" kern="1200" cap="none" spc="0" normalizeH="0" baseline="0" noProof="0" dirty="0">
                <a:ln w="9525">
                  <a:solidFill>
                    <a:srgbClr val="CC99FF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rgbClr val="A9A580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8DAC8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DFHaiBaoW9-B5" panose="040B0909000000000000" pitchFamily="81" charset="-120"/>
                <a:ea typeface="DFHaiBaoW9-B5" panose="040B0909000000000000" pitchFamily="81" charset="-120"/>
                <a:cs typeface="+mn-cs"/>
              </a:rPr>
              <a:t>年度演出</a:t>
            </a:r>
            <a:endParaRPr kumimoji="0" lang="zh-HK" altLang="en-US" sz="4800" b="1" i="0" u="none" strike="noStrike" kern="1200" cap="none" spc="0" normalizeH="0" baseline="0" noProof="0" dirty="0">
              <a:ln w="9525">
                <a:solidFill>
                  <a:srgbClr val="CC99FF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rgbClr val="A9A580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8DAC82">
                    <a:lumMod val="60000"/>
                    <a:lumOff val="40000"/>
                  </a:srgbClr>
                </a:outerShdw>
              </a:effectLst>
              <a:uLnTx/>
              <a:uFillTx/>
              <a:latin typeface="DFHaiBaoW9-B5" panose="040B0909000000000000" pitchFamily="81" charset="-120"/>
              <a:ea typeface="DFHaiBaoW9-B5" panose="040B0909000000000000" pitchFamily="81" charset="-120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0" y="10"/>
            <a:ext cx="12191980" cy="685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 descr="一張含有 服裝, 人的臉孔, 人員, 女孩 的圖片&#10;&#10;自動產生的描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56167"/>
            <a:ext cx="2804822" cy="186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一張含有 人的臉孔, 人員, 眼鏡, 時尚配件 的圖片&#10;&#10;自動產生的描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636" y="2561277"/>
            <a:ext cx="3448831" cy="2299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 descr="一張含有 人的臉孔, 服裝, 人員, 人的鬍鬚 的圖片&#10;&#10;自動產生的描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986" y="1736322"/>
            <a:ext cx="2834327" cy="1889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 descr="一張含有 人員, 人的臉孔, 服裝, 時尚配件 的圖片&#10;&#10;自動產生的描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756" y="563776"/>
            <a:ext cx="2885591" cy="1923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 descr="一張含有 人的臉孔, 人員, 服裝, 眼鏡 的圖片&#10;&#10;自動產生的描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834" y="4808870"/>
            <a:ext cx="2976403" cy="1984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 descr="一張含有 人員, 人的臉孔, 服裝, 幼兒 的圖片&#10;&#10;自動產生的描述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2969" y="26394"/>
            <a:ext cx="2762193" cy="184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 descr="一張含有 服裝, 人的臉孔, 人員, 時尚配件 的圖片&#10;&#10;自動產生的描述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511127" y="3977642"/>
            <a:ext cx="3516332" cy="234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 descr="一張含有 室內, 人員, 服裝, 人的臉孔 的圖片&#10;&#10;自動產生的描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5762" y="872403"/>
            <a:ext cx="3048231" cy="203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圖片 24" descr="一張含有 服裝, 人的臉孔, 微笑, 人員 的圖片&#10;&#10;自動產生的描述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6926" y="3216100"/>
            <a:ext cx="2438236" cy="365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圖片 26" descr="一張含有 人員, 服裝, 人的臉孔, 室內 的圖片&#10;&#10;自動產生的描述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6536574" y="3726989"/>
            <a:ext cx="3809580" cy="253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圖片 28" descr="一張含有 人員, 人的臉孔, 服裝, 體育 的圖片&#10;&#10;自動產生的描述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6796793" y="480426"/>
            <a:ext cx="3115411" cy="2076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圖片 30" descr="一張含有 人的臉孔, 人員, 服裝, 男孩 的圖片&#10;&#10;自動產生的描述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1745582" y="4133124"/>
            <a:ext cx="3329753" cy="221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圖片 32" descr="一張含有 服裝, 人員, 室內, 椅子 的圖片&#10;&#10;自動產生的描述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085" y="1839492"/>
            <a:ext cx="2971918" cy="1981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/>
          <p:cNvSpPr txBox="1"/>
          <p:nvPr/>
        </p:nvSpPr>
        <p:spPr>
          <a:xfrm>
            <a:off x="4368024" y="85626"/>
            <a:ext cx="3450772" cy="1015663"/>
          </a:xfrm>
          <a:prstGeom prst="rect">
            <a:avLst/>
          </a:prstGeom>
          <a:noFill/>
          <a:ln w="76200">
            <a:solidFill>
              <a:srgbClr val="FFFF99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 w="28575">
                  <a:solidFill>
                    <a:srgbClr val="FFFF99"/>
                  </a:solidFill>
                  <a:prstDash val="solid"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glow rad="101600">
                    <a:srgbClr val="FFFF99">
                      <a:alpha val="60000"/>
                    </a:srgbClr>
                  </a:glow>
                  <a:outerShdw dist="38100" dir="2700000" algn="tl" rotWithShape="0">
                    <a:srgbClr val="BA9B7F"/>
                  </a:outerShdw>
                </a:effectLst>
                <a:uLnTx/>
                <a:uFillTx/>
                <a:latin typeface="DFHaiBaoW9-B5" panose="040B0909000000000000" pitchFamily="81" charset="-120"/>
                <a:ea typeface="DFHaiBaoW9-B5" panose="040B0909000000000000" pitchFamily="81" charset="-120"/>
                <a:cs typeface="+mn-cs"/>
              </a:rPr>
              <a:t>小演員們</a:t>
            </a:r>
            <a:endParaRPr kumimoji="0" lang="en-US" altLang="zh-TW" sz="6000" b="1" i="0" u="none" strike="noStrike" kern="1200" cap="none" spc="0" normalizeH="0" baseline="0" noProof="0" dirty="0">
              <a:ln w="28575">
                <a:solidFill>
                  <a:srgbClr val="FFFF99"/>
                </a:solidFill>
                <a:prstDash val="solid"/>
              </a:ln>
              <a:solidFill>
                <a:srgbClr val="000000">
                  <a:lumMod val="95000"/>
                  <a:lumOff val="5000"/>
                </a:srgbClr>
              </a:solidFill>
              <a:effectLst>
                <a:glow rad="101600">
                  <a:srgbClr val="FFFF99">
                    <a:alpha val="60000"/>
                  </a:srgbClr>
                </a:glow>
                <a:outerShdw dist="38100" dir="2700000" algn="tl" rotWithShape="0">
                  <a:srgbClr val="BA9B7F"/>
                </a:outerShdw>
              </a:effectLst>
              <a:uLnTx/>
              <a:uFillTx/>
              <a:latin typeface="DFHaiBaoW9-B5" panose="040B0909000000000000" pitchFamily="81" charset="-120"/>
              <a:ea typeface="DFHaiBaoW9-B5" panose="040B0909000000000000" pitchFamily="81" charset="-120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5" name="圖片 4" descr="一張含有 室內, 傢俱, 服裝, 劇院帷幕 的圖片&#10;&#10;自動產生的描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185" y="2991627"/>
            <a:ext cx="3149470" cy="3640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 descr="一張含有 服裝, 人員, 人的臉孔, 劇院 的圖片&#10;&#10;自動產生的描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1415">
            <a:off x="7363911" y="35401"/>
            <a:ext cx="5193786" cy="3462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 descr="一張含有 服裝, 人員, 室內, 服裝設計 的圖片&#10;&#10;自動產生的描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7064">
            <a:off x="7374516" y="3401010"/>
            <a:ext cx="4706849" cy="3137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 descr="一張含有 服裝, 人員, 人的臉孔, 時尚配件 的圖片&#10;&#10;自動產生的描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83363">
            <a:off x="209467" y="149547"/>
            <a:ext cx="4851353" cy="3234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 descr="一張含有 人的臉孔, 服裝, 人員, 劇院帷幕 的圖片&#10;&#10;自動產生的描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2468">
            <a:off x="3143461" y="3632217"/>
            <a:ext cx="4160514" cy="2773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 descr="一張含有 服裝, 室內, 劇院, 劇院帷幕 的圖片&#10;&#10;自動產生的描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493" y="899637"/>
            <a:ext cx="5036400" cy="33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字方塊 3"/>
          <p:cNvSpPr txBox="1"/>
          <p:nvPr/>
        </p:nvSpPr>
        <p:spPr>
          <a:xfrm>
            <a:off x="3127828" y="79828"/>
            <a:ext cx="5936343" cy="1015663"/>
          </a:xfrm>
          <a:prstGeom prst="rect">
            <a:avLst/>
          </a:prstGeom>
          <a:noFill/>
          <a:ln w="38100">
            <a:solidFill>
              <a:srgbClr val="53E5AE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 w="9525">
                  <a:solidFill>
                    <a:srgbClr val="92D050"/>
                  </a:solidFill>
                  <a:prstDash val="solid"/>
                </a:ln>
                <a:solidFill>
                  <a:srgbClr val="8DAC82">
                    <a:lumMod val="75000"/>
                  </a:srgbClr>
                </a:solidFill>
                <a:effectLst>
                  <a:glow rad="101600">
                    <a:srgbClr val="78AF80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8DAC8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DFLiYuan-XB" panose="020F0809000000000000" pitchFamily="49" charset="-120"/>
                <a:ea typeface="DFLiYuan-XB" panose="020F0809000000000000" pitchFamily="49" charset="-120"/>
                <a:cs typeface="+mn-cs"/>
              </a:rPr>
              <a:t>精彩片段</a:t>
            </a:r>
            <a:endParaRPr kumimoji="0" lang="zh-HK" altLang="en-US" sz="6000" b="1" i="0" u="none" strike="noStrike" kern="1200" cap="none" spc="0" normalizeH="0" baseline="0" noProof="0" dirty="0">
              <a:ln w="9525">
                <a:solidFill>
                  <a:srgbClr val="92D050"/>
                </a:solidFill>
                <a:prstDash val="solid"/>
              </a:ln>
              <a:solidFill>
                <a:srgbClr val="8DAC82">
                  <a:lumMod val="75000"/>
                </a:srgbClr>
              </a:solidFill>
              <a:effectLst>
                <a:glow rad="101600">
                  <a:srgbClr val="78AF80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8DAC82">
                    <a:lumMod val="60000"/>
                    <a:lumOff val="40000"/>
                  </a:srgbClr>
                </a:outerShdw>
              </a:effectLst>
              <a:uLnTx/>
              <a:uFillTx/>
              <a:latin typeface="DFLiYuan-XB" panose="020F0809000000000000" pitchFamily="49" charset="-120"/>
              <a:ea typeface="DFLiYuan-XB" panose="020F0809000000000000" pitchFamily="49" charset="-120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51520" y="1219200"/>
            <a:ext cx="3969120" cy="3526749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四十周年校慶劇</a:t>
            </a:r>
            <a:br>
              <a:rPr lang="en-US" sz="3200" dirty="0"/>
            </a:br>
            <a:r>
              <a:rPr lang="en-US" sz="3200" dirty="0"/>
              <a:t>7</a:t>
            </a:r>
            <a:r>
              <a:rPr lang="zh-TW" altLang="en-US" sz="3200" dirty="0"/>
              <a:t>月</a:t>
            </a:r>
            <a:r>
              <a:rPr lang="en-US" altLang="zh-TW" sz="3200" dirty="0"/>
              <a:t>12</a:t>
            </a:r>
            <a:r>
              <a:rPr lang="zh-TW" altLang="en-US" sz="3200" dirty="0"/>
              <a:t>日晚上場次</a:t>
            </a:r>
            <a:br>
              <a:rPr lang="en-US" altLang="zh-TW" sz="3200" dirty="0"/>
            </a:br>
            <a:r>
              <a:rPr lang="zh-TW" altLang="en-US" sz="3200" dirty="0"/>
              <a:t>附有</a:t>
            </a:r>
            <a:r>
              <a:rPr lang="en-US" altLang="zh-TW" sz="3200" dirty="0" err="1"/>
              <a:t>Youtube</a:t>
            </a:r>
            <a:r>
              <a:rPr lang="zh-TW" altLang="en-US" sz="3200" dirty="0"/>
              <a:t>直播</a:t>
            </a:r>
            <a:endParaRPr lang="en-US" sz="32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1635" y="790465"/>
            <a:ext cx="6319845" cy="5277069"/>
          </a:xfrm>
          <a:prstGeom prst="rect">
            <a:avLst/>
          </a:prstGeom>
          <a:noFill/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8200" y="3689089"/>
            <a:ext cx="3755760" cy="928632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歡迎各位家長收看</a:t>
            </a:r>
            <a:endParaRPr lang="en-US" sz="3200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rgbClr val="FFE5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>
            <a:off x="3766174" y="1345247"/>
            <a:ext cx="4828981" cy="568061"/>
          </a:xfrm>
          <a:custGeom>
            <a:avLst/>
            <a:gdLst>
              <a:gd name="connsiteX0" fmla="*/ 0 w 6991152"/>
              <a:gd name="connsiteY0" fmla="*/ 0 h 1587600"/>
              <a:gd name="connsiteX1" fmla="*/ 6847204 w 6991152"/>
              <a:gd name="connsiteY1" fmla="*/ 0 h 1587600"/>
              <a:gd name="connsiteX2" fmla="*/ 6991152 w 6991152"/>
              <a:gd name="connsiteY2" fmla="*/ 143948 h 1587600"/>
              <a:gd name="connsiteX3" fmla="*/ 6991152 w 6991152"/>
              <a:gd name="connsiteY3" fmla="*/ 1443652 h 1587600"/>
              <a:gd name="connsiteX4" fmla="*/ 6847204 w 6991152"/>
              <a:gd name="connsiteY4" fmla="*/ 1587600 h 1587600"/>
              <a:gd name="connsiteX5" fmla="*/ 542 w 6991152"/>
              <a:gd name="connsiteY5" fmla="*/ 1587600 h 1587600"/>
              <a:gd name="connsiteX6" fmla="*/ 397171 w 6991152"/>
              <a:gd name="connsiteY6" fmla="*/ 794343 h 15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91152" h="1587600">
                <a:moveTo>
                  <a:pt x="0" y="0"/>
                </a:moveTo>
                <a:lnTo>
                  <a:pt x="6847204" y="0"/>
                </a:lnTo>
                <a:cubicBezTo>
                  <a:pt x="6926704" y="0"/>
                  <a:pt x="6991152" y="64448"/>
                  <a:pt x="6991152" y="143948"/>
                </a:cubicBezTo>
                <a:lnTo>
                  <a:pt x="6991152" y="1443652"/>
                </a:lnTo>
                <a:cubicBezTo>
                  <a:pt x="6991152" y="1523152"/>
                  <a:pt x="6926704" y="1587600"/>
                  <a:pt x="6847204" y="1587600"/>
                </a:cubicBezTo>
                <a:lnTo>
                  <a:pt x="542" y="1587600"/>
                </a:lnTo>
                <a:lnTo>
                  <a:pt x="397171" y="794343"/>
                </a:lnTo>
                <a:close/>
              </a:path>
            </a:pathLst>
          </a:custGeom>
          <a:solidFill>
            <a:srgbClr val="FFBDBD"/>
          </a:solidFill>
          <a:ln w="38100"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74295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85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	</a:t>
            </a:r>
            <a:endParaRPr kumimoji="0" lang="en-US" altLang="zh-TW" sz="85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DFGirlW3-B5" panose="040F0309000000000000" pitchFamily="81" charset="-120"/>
              <a:ea typeface="DFGirlW3-B5" panose="040F0309000000000000" pitchFamily="81" charset="-120"/>
              <a:cs typeface="+mn-cs"/>
            </a:endParaRPr>
          </a:p>
          <a:p>
            <a:pPr marL="0" marR="0" lvl="0" indent="0" algn="l" defTabSz="74295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227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   </a:t>
            </a:r>
            <a:endParaRPr kumimoji="0" lang="zh-TW" altLang="en-US" sz="227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63500" dir="2700000" algn="tl" rotWithShape="0">
                  <a:prstClr val="white"/>
                </a:outerShdw>
              </a:effectLst>
              <a:uLnTx/>
              <a:uFillTx/>
              <a:latin typeface="DFGirlW3-B5" panose="040F0309000000000000" pitchFamily="81" charset="-120"/>
              <a:ea typeface="DFGirlW3-B5" panose="040F0309000000000000" pitchFamily="81" charset="-120"/>
              <a:cs typeface="+mn-cs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3218353" y="2542174"/>
            <a:ext cx="4375373" cy="603867"/>
          </a:xfrm>
          <a:custGeom>
            <a:avLst/>
            <a:gdLst>
              <a:gd name="connsiteX0" fmla="*/ 165732 w 7109633"/>
              <a:gd name="connsiteY0" fmla="*/ 0 h 1588685"/>
              <a:gd name="connsiteX1" fmla="*/ 7109633 w 7109633"/>
              <a:gd name="connsiteY1" fmla="*/ 0 h 1588685"/>
              <a:gd name="connsiteX2" fmla="*/ 6712461 w 7109633"/>
              <a:gd name="connsiteY2" fmla="*/ 794343 h 1588685"/>
              <a:gd name="connsiteX3" fmla="*/ 7109633 w 7109633"/>
              <a:gd name="connsiteY3" fmla="*/ 1588685 h 1588685"/>
              <a:gd name="connsiteX4" fmla="*/ 165732 w 7109633"/>
              <a:gd name="connsiteY4" fmla="*/ 1588685 h 1588685"/>
              <a:gd name="connsiteX5" fmla="*/ 0 w 7109633"/>
              <a:gd name="connsiteY5" fmla="*/ 1422953 h 1588685"/>
              <a:gd name="connsiteX6" fmla="*/ 0 w 7109633"/>
              <a:gd name="connsiteY6" fmla="*/ 165732 h 1588685"/>
              <a:gd name="connsiteX7" fmla="*/ 165732 w 7109633"/>
              <a:gd name="connsiteY7" fmla="*/ 0 h 158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09633" h="1588685">
                <a:moveTo>
                  <a:pt x="165732" y="0"/>
                </a:moveTo>
                <a:lnTo>
                  <a:pt x="7109633" y="0"/>
                </a:lnTo>
                <a:lnTo>
                  <a:pt x="6712461" y="794343"/>
                </a:lnTo>
                <a:lnTo>
                  <a:pt x="7109633" y="1588685"/>
                </a:lnTo>
                <a:lnTo>
                  <a:pt x="165732" y="1588685"/>
                </a:lnTo>
                <a:cubicBezTo>
                  <a:pt x="74201" y="1588685"/>
                  <a:pt x="0" y="1514484"/>
                  <a:pt x="0" y="1422953"/>
                </a:cubicBezTo>
                <a:lnTo>
                  <a:pt x="0" y="165732"/>
                </a:lnTo>
                <a:cubicBezTo>
                  <a:pt x="0" y="74201"/>
                  <a:pt x="74201" y="0"/>
                  <a:pt x="165732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74295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19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	</a:t>
            </a:r>
            <a:endParaRPr kumimoji="0" lang="zh-TW" altLang="en-US" sz="1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63500" dir="2700000" algn="tl" rotWithShape="0">
                  <a:prstClr val="white"/>
                </a:outerShdw>
              </a:effectLst>
              <a:uLnTx/>
              <a:uFillTx/>
              <a:latin typeface="DFGirlW3-B5" panose="040F0309000000000000" pitchFamily="81" charset="-120"/>
              <a:ea typeface="DFGirlW3-B5" panose="040F0309000000000000" pitchFamily="81" charset="-120"/>
              <a:cs typeface="+mn-cs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959" y="249931"/>
            <a:ext cx="1271287" cy="993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矩形 28"/>
          <p:cNvSpPr/>
          <p:nvPr/>
        </p:nvSpPr>
        <p:spPr>
          <a:xfrm>
            <a:off x="4341533" y="1391868"/>
            <a:ext cx="471953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74295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27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本年度所獲奬項</a:t>
            </a:r>
            <a:r>
              <a:rPr kumimoji="0" lang="en-US" altLang="zh-TW" sz="227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﹕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561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個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63500" dir="2700000" algn="tl" rotWithShape="0">
                  <a:prstClr val="white"/>
                </a:outerShdw>
              </a:effectLst>
              <a:uLnTx/>
              <a:uFillTx/>
              <a:latin typeface="DFGirlW3-B5" panose="040F0309000000000000" pitchFamily="81" charset="-120"/>
              <a:ea typeface="DFGirlW3-B5" panose="040F0309000000000000" pitchFamily="81" charset="-120"/>
              <a:cs typeface="+mn-cs"/>
            </a:endParaRPr>
          </a:p>
        </p:txBody>
      </p:sp>
      <p:grpSp>
        <p:nvGrpSpPr>
          <p:cNvPr id="508937" name="群組 3"/>
          <p:cNvGrpSpPr/>
          <p:nvPr/>
        </p:nvGrpSpPr>
        <p:grpSpPr bwMode="auto">
          <a:xfrm>
            <a:off x="1929841" y="1171945"/>
            <a:ext cx="2391370" cy="993717"/>
            <a:chOff x="-27110" y="62626"/>
            <a:chExt cx="2943225" cy="1223005"/>
          </a:xfrm>
        </p:grpSpPr>
        <p:grpSp>
          <p:nvGrpSpPr>
            <p:cNvPr id="3" name="群組 2"/>
            <p:cNvGrpSpPr/>
            <p:nvPr/>
          </p:nvGrpSpPr>
          <p:grpSpPr>
            <a:xfrm>
              <a:off x="122820" y="62626"/>
              <a:ext cx="2708014" cy="995337"/>
              <a:chOff x="3590925" y="30643"/>
              <a:chExt cx="2708014" cy="99533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五角星形 24"/>
              <p:cNvSpPr>
                <a:spLocks noChangeAspect="1"/>
              </p:cNvSpPr>
              <p:nvPr/>
            </p:nvSpPr>
            <p:spPr>
              <a:xfrm rot="1092678">
                <a:off x="5384539" y="30644"/>
                <a:ext cx="914400" cy="914400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solidFill>
                  <a:srgbClr val="ECDFC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23" name="五角星形 22"/>
              <p:cNvSpPr>
                <a:spLocks noChangeAspect="1"/>
              </p:cNvSpPr>
              <p:nvPr/>
            </p:nvSpPr>
            <p:spPr>
              <a:xfrm rot="952115">
                <a:off x="4575976" y="88671"/>
                <a:ext cx="753618" cy="753618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rgbClr val="FF5050"/>
              </a:solidFill>
              <a:ln>
                <a:solidFill>
                  <a:srgbClr val="ECDFC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2" name="五角星形 1"/>
              <p:cNvSpPr>
                <a:spLocks noChangeAspect="1"/>
              </p:cNvSpPr>
              <p:nvPr/>
            </p:nvSpPr>
            <p:spPr>
              <a:xfrm rot="20107140">
                <a:off x="3590925" y="30643"/>
                <a:ext cx="914400" cy="914400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solidFill>
                  <a:srgbClr val="F1E9DC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22" name="五角星形 21"/>
              <p:cNvSpPr>
                <a:spLocks noChangeAspect="1"/>
              </p:cNvSpPr>
              <p:nvPr/>
            </p:nvSpPr>
            <p:spPr>
              <a:xfrm rot="180779">
                <a:off x="4093242" y="60296"/>
                <a:ext cx="672783" cy="672783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chemeClr val="bg2"/>
              </a:solidFill>
              <a:ln>
                <a:solidFill>
                  <a:srgbClr val="ECDFC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18" name="五角星形 17"/>
              <p:cNvSpPr>
                <a:spLocks noChangeAspect="1"/>
              </p:cNvSpPr>
              <p:nvPr/>
            </p:nvSpPr>
            <p:spPr>
              <a:xfrm rot="1460332">
                <a:off x="4374427" y="411794"/>
                <a:ext cx="561647" cy="561647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chemeClr val="accent6"/>
              </a:solidFill>
              <a:ln>
                <a:solidFill>
                  <a:srgbClr val="A6807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26" name="五角星形 25"/>
              <p:cNvSpPr>
                <a:spLocks noChangeAspect="1"/>
              </p:cNvSpPr>
              <p:nvPr/>
            </p:nvSpPr>
            <p:spPr>
              <a:xfrm rot="20635982">
                <a:off x="5072695" y="47865"/>
                <a:ext cx="561647" cy="561647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solidFill>
                  <a:srgbClr val="A6807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28" name="五角星形 27"/>
              <p:cNvSpPr>
                <a:spLocks noChangeAspect="1"/>
              </p:cNvSpPr>
              <p:nvPr/>
            </p:nvSpPr>
            <p:spPr>
              <a:xfrm rot="1539492">
                <a:off x="5065272" y="353197"/>
                <a:ext cx="672783" cy="672783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A6807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-27110" y="187134"/>
              <a:ext cx="2943225" cy="10984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37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2925" b="1" i="0" u="none" strike="noStrike" kern="1200" cap="none" spc="0" normalizeH="0" baseline="0" noProof="0" dirty="0">
                  <a:ln>
                    <a:solidFill>
                      <a:srgbClr val="E6C133">
                        <a:lumMod val="50000"/>
                      </a:srgbClr>
                    </a:solidFill>
                  </a:ln>
                  <a:solidFill>
                    <a:srgbClr val="E6C133">
                      <a:lumMod val="20000"/>
                      <a:lumOff val="80000"/>
                    </a:srgbClr>
                  </a:solidFill>
                  <a:effectLst>
                    <a:glow rad="101600">
                      <a:srgbClr val="EF7A24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FGirlW7-B5" panose="040F0709000000000000" pitchFamily="81" charset="-120"/>
                  <a:ea typeface="DFGirlW7-B5" panose="040F0709000000000000" pitchFamily="81" charset="-120"/>
                  <a:cs typeface="文鼎細鋼筆行楷" panose="02010609010101010101" pitchFamily="49" charset="-120"/>
                </a:rPr>
                <a:t>學術</a:t>
              </a:r>
              <a:r>
                <a:rPr kumimoji="0" lang="zh-TW" altLang="en-US" sz="2925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>
                    <a:glow rad="101600">
                      <a:srgbClr val="EF7A24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FGirlW7-B5" panose="040F0709000000000000" pitchFamily="81" charset="-120"/>
                  <a:ea typeface="DFGirlW7-B5" panose="040F0709000000000000" pitchFamily="81" charset="-120"/>
                  <a:cs typeface="文鼎細鋼筆行楷" panose="02010609010101010101" pitchFamily="49" charset="-120"/>
                </a:rPr>
                <a:t> </a:t>
              </a:r>
              <a:r>
                <a:rPr kumimoji="0" lang="en-GB" altLang="zh-TW" sz="2275" b="1" i="0" u="none" strike="noStrike" kern="1200" cap="none" spc="0" normalizeH="0" baseline="0" noProof="0" dirty="0">
                  <a:ln>
                    <a:solidFill>
                      <a:srgbClr val="E6C133">
                        <a:lumMod val="20000"/>
                        <a:lumOff val="80000"/>
                      </a:srgbClr>
                    </a:solidFill>
                  </a:ln>
                  <a:solidFill>
                    <a:srgbClr val="E6C133">
                      <a:lumMod val="50000"/>
                    </a:srgbClr>
                  </a:solidFill>
                  <a:effectLst>
                    <a:glow rad="101600">
                      <a:srgbClr val="EF7A24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FGirlW7-B5" panose="040F0709000000000000" pitchFamily="81" charset="-120"/>
                  <a:ea typeface="DFGirlW7-B5" panose="040F0709000000000000" pitchFamily="81" charset="-120"/>
                  <a:cs typeface="文鼎細鋼筆行楷" panose="02010609010101010101" pitchFamily="49" charset="-120"/>
                </a:rPr>
                <a:t>Knowledge</a:t>
              </a:r>
              <a:endParaRPr kumimoji="0" lang="zh-HK" altLang="en-US" sz="2925" b="1" i="0" u="none" strike="noStrike" kern="1200" cap="none" spc="0" normalizeH="0" baseline="0" noProof="0" dirty="0">
                <a:ln>
                  <a:solidFill>
                    <a:srgbClr val="E6C133">
                      <a:lumMod val="20000"/>
                      <a:lumOff val="80000"/>
                    </a:srgbClr>
                  </a:solidFill>
                </a:ln>
                <a:solidFill>
                  <a:srgbClr val="E6C133">
                    <a:lumMod val="50000"/>
                  </a:srgbClr>
                </a:solidFill>
                <a:effectLst>
                  <a:glow rad="101600">
                    <a:srgbClr val="EF7A2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GirlW7-B5" panose="040F0709000000000000" pitchFamily="81" charset="-120"/>
                <a:ea typeface="DFGirlW7-B5" panose="040F0709000000000000" pitchFamily="81" charset="-120"/>
                <a:cs typeface="文鼎細鋼筆行楷" panose="02010609010101010101" pitchFamily="49" charset="-120"/>
              </a:endParaRPr>
            </a:p>
          </p:txBody>
        </p:sp>
      </p:grpSp>
      <p:sp>
        <p:nvSpPr>
          <p:cNvPr id="36" name="手繪多邊形 35"/>
          <p:cNvSpPr/>
          <p:nvPr/>
        </p:nvSpPr>
        <p:spPr bwMode="auto">
          <a:xfrm>
            <a:off x="3536377" y="3730135"/>
            <a:ext cx="4950592" cy="603867"/>
          </a:xfrm>
          <a:custGeom>
            <a:avLst/>
            <a:gdLst>
              <a:gd name="connsiteX0" fmla="*/ 0 w 6991152"/>
              <a:gd name="connsiteY0" fmla="*/ 0 h 1587600"/>
              <a:gd name="connsiteX1" fmla="*/ 6847204 w 6991152"/>
              <a:gd name="connsiteY1" fmla="*/ 0 h 1587600"/>
              <a:gd name="connsiteX2" fmla="*/ 6991152 w 6991152"/>
              <a:gd name="connsiteY2" fmla="*/ 143948 h 1587600"/>
              <a:gd name="connsiteX3" fmla="*/ 6991152 w 6991152"/>
              <a:gd name="connsiteY3" fmla="*/ 1443652 h 1587600"/>
              <a:gd name="connsiteX4" fmla="*/ 6847204 w 6991152"/>
              <a:gd name="connsiteY4" fmla="*/ 1587600 h 1587600"/>
              <a:gd name="connsiteX5" fmla="*/ 542 w 6991152"/>
              <a:gd name="connsiteY5" fmla="*/ 1587600 h 1587600"/>
              <a:gd name="connsiteX6" fmla="*/ 397171 w 6991152"/>
              <a:gd name="connsiteY6" fmla="*/ 794343 h 15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91152" h="1587600">
                <a:moveTo>
                  <a:pt x="0" y="0"/>
                </a:moveTo>
                <a:lnTo>
                  <a:pt x="6847204" y="0"/>
                </a:lnTo>
                <a:cubicBezTo>
                  <a:pt x="6926704" y="0"/>
                  <a:pt x="6991152" y="64448"/>
                  <a:pt x="6991152" y="143948"/>
                </a:cubicBezTo>
                <a:lnTo>
                  <a:pt x="6991152" y="1443652"/>
                </a:lnTo>
                <a:cubicBezTo>
                  <a:pt x="6991152" y="1523152"/>
                  <a:pt x="6926704" y="1587600"/>
                  <a:pt x="6847204" y="1587600"/>
                </a:cubicBezTo>
                <a:lnTo>
                  <a:pt x="542" y="1587600"/>
                </a:lnTo>
                <a:lnTo>
                  <a:pt x="397171" y="79434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CC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74295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73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	</a:t>
            </a:r>
            <a:endParaRPr kumimoji="0" lang="en-US" altLang="zh-TW" sz="73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DFGirlW3-B5" panose="040F0309000000000000" pitchFamily="81" charset="-120"/>
              <a:ea typeface="DFGirlW3-B5" panose="040F0309000000000000" pitchFamily="81" charset="-120"/>
              <a:cs typeface="+mn-cs"/>
            </a:endParaRPr>
          </a:p>
          <a:p>
            <a:pPr marL="0" marR="0" lvl="0" indent="0" algn="l" defTabSz="74295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19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	</a:t>
            </a:r>
            <a:endParaRPr kumimoji="0" lang="zh-TW" altLang="en-US" sz="227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63500" dir="2700000" algn="tl" rotWithShape="0">
                  <a:prstClr val="white"/>
                </a:outerShdw>
              </a:effectLst>
              <a:uLnTx/>
              <a:uFillTx/>
              <a:latin typeface="DFGirlW3-B5" panose="040F0309000000000000" pitchFamily="81" charset="-120"/>
              <a:ea typeface="DFGirlW3-B5" panose="040F0309000000000000" pitchFamily="81" charset="-120"/>
              <a:cs typeface="+mn-cs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1854648" y="249931"/>
            <a:ext cx="8314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solidFill>
                    <a:srgbClr val="E6C133">
                      <a:lumMod val="5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rgbClr val="EF7A2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GirlW7-B5" panose="040F0709000000000000" pitchFamily="81" charset="-120"/>
                <a:ea typeface="DFGirlW7-B5" panose="040F0709000000000000" pitchFamily="81" charset="-120"/>
                <a:cs typeface="文鼎細鋼筆行楷" panose="02010609010101010101" pitchFamily="49" charset="-120"/>
              </a:rPr>
              <a:t>2023-24 </a:t>
            </a:r>
            <a:r>
              <a:rPr kumimoji="0" lang="en-US" altLang="zh-TW" sz="3600" b="0" i="0" u="none" strike="noStrike" kern="1200" cap="none" spc="0" normalizeH="0" baseline="0" noProof="0" dirty="0">
                <a:ln w="0"/>
                <a:gradFill flip="none" rotWithShape="1">
                  <a:gsLst>
                    <a:gs pos="0">
                      <a:srgbClr val="BB140D"/>
                    </a:gs>
                    <a:gs pos="65000">
                      <a:srgbClr val="F58832"/>
                    </a:gs>
                    <a:gs pos="100000">
                      <a:srgbClr val="FED504"/>
                    </a:gs>
                  </a:gsLst>
                  <a:lin ang="16200000" scaled="1"/>
                  <a:tileRect/>
                </a:gradFill>
                <a:effectLst>
                  <a:glow rad="228600">
                    <a:prstClr val="white">
                      <a:alpha val="40000"/>
                    </a:prstClr>
                  </a:glow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DFYeaSong-B5" panose="02020909000000000000" pitchFamily="49" charset="-120"/>
                <a:ea typeface="DFYeaSong-B5" panose="02020909000000000000" pitchFamily="49" charset="-120"/>
                <a:cs typeface="Arial" panose="020B0604020202020204"/>
                <a:sym typeface="Arial" panose="020B0604020202020204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>
                <a:ln w="0"/>
                <a:gradFill flip="none" rotWithShape="1">
                  <a:gsLst>
                    <a:gs pos="0">
                      <a:srgbClr val="BB140D"/>
                    </a:gs>
                    <a:gs pos="65000">
                      <a:srgbClr val="F58832"/>
                    </a:gs>
                    <a:gs pos="100000">
                      <a:srgbClr val="FED504"/>
                    </a:gs>
                  </a:gsLst>
                  <a:lin ang="16200000" scaled="1"/>
                  <a:tileRect/>
                </a:gradFill>
                <a:effectLst>
                  <a:glow rad="228600">
                    <a:prstClr val="white">
                      <a:alpha val="40000"/>
                    </a:prstClr>
                  </a:glow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DFYeaSong-B5" panose="02020909000000000000" pitchFamily="49" charset="-120"/>
                <a:ea typeface="DFYeaSong-B5" panose="02020909000000000000" pitchFamily="49" charset="-120"/>
                <a:cs typeface="Arial" panose="020B0604020202020204"/>
                <a:sym typeface="Arial" panose="020B0604020202020204"/>
              </a:rPr>
              <a:t>計至</a:t>
            </a:r>
            <a:r>
              <a:rPr kumimoji="0" lang="en-US" altLang="zh-TW" sz="3600" b="0" i="0" u="none" strike="noStrike" kern="1200" cap="none" spc="0" normalizeH="0" baseline="0" noProof="0" dirty="0">
                <a:ln w="0"/>
                <a:gradFill flip="none" rotWithShape="1">
                  <a:gsLst>
                    <a:gs pos="0">
                      <a:srgbClr val="BB140D"/>
                    </a:gs>
                    <a:gs pos="65000">
                      <a:srgbClr val="F58832"/>
                    </a:gs>
                    <a:gs pos="100000">
                      <a:srgbClr val="FED504"/>
                    </a:gs>
                  </a:gsLst>
                  <a:lin ang="16200000" scaled="1"/>
                  <a:tileRect/>
                </a:gradFill>
                <a:effectLst>
                  <a:glow rad="228600">
                    <a:prstClr val="white">
                      <a:alpha val="40000"/>
                    </a:prstClr>
                  </a:glow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DFYeaSong-B5" panose="02020909000000000000" pitchFamily="49" charset="-120"/>
                <a:ea typeface="DFYeaSong-B5" panose="02020909000000000000" pitchFamily="49" charset="-120"/>
                <a:cs typeface="Arial" panose="020B0604020202020204"/>
                <a:sym typeface="Arial" panose="020B0604020202020204"/>
              </a:rPr>
              <a:t>24</a:t>
            </a:r>
            <a:r>
              <a:rPr kumimoji="0" lang="zh-TW" altLang="en-US" sz="3600" b="0" i="0" u="none" strike="noStrike" kern="1200" cap="none" spc="0" normalizeH="0" baseline="0" noProof="0" dirty="0">
                <a:ln w="0"/>
                <a:gradFill flip="none" rotWithShape="1">
                  <a:gsLst>
                    <a:gs pos="0">
                      <a:srgbClr val="BB140D"/>
                    </a:gs>
                    <a:gs pos="65000">
                      <a:srgbClr val="F58832"/>
                    </a:gs>
                    <a:gs pos="100000">
                      <a:srgbClr val="FED504"/>
                    </a:gs>
                  </a:gsLst>
                  <a:lin ang="16200000" scaled="1"/>
                  <a:tileRect/>
                </a:gradFill>
                <a:effectLst>
                  <a:glow rad="228600">
                    <a:prstClr val="white">
                      <a:alpha val="40000"/>
                    </a:prstClr>
                  </a:glow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DFYeaSong-B5" panose="02020909000000000000" pitchFamily="49" charset="-120"/>
                <a:ea typeface="DFYeaSong-B5" panose="02020909000000000000" pitchFamily="49" charset="-120"/>
                <a:cs typeface="Arial" panose="020B0604020202020204"/>
                <a:sym typeface="Arial" panose="020B0604020202020204"/>
              </a:rPr>
              <a:t>年</a:t>
            </a:r>
            <a:r>
              <a:rPr kumimoji="0" lang="en-US" altLang="zh-TW" sz="3600" b="0" i="0" u="none" strike="noStrike" kern="1200" cap="none" spc="0" normalizeH="0" baseline="0" noProof="0" dirty="0">
                <a:ln w="0"/>
                <a:gradFill flip="none" rotWithShape="1">
                  <a:gsLst>
                    <a:gs pos="0">
                      <a:srgbClr val="BB140D"/>
                    </a:gs>
                    <a:gs pos="65000">
                      <a:srgbClr val="F58832"/>
                    </a:gs>
                    <a:gs pos="100000">
                      <a:srgbClr val="FED504"/>
                    </a:gs>
                  </a:gsLst>
                  <a:lin ang="16200000" scaled="1"/>
                  <a:tileRect/>
                </a:gradFill>
                <a:effectLst>
                  <a:glow rad="228600">
                    <a:prstClr val="white">
                      <a:alpha val="40000"/>
                    </a:prstClr>
                  </a:glow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DFYeaSong-B5" panose="02020909000000000000" pitchFamily="49" charset="-120"/>
                <a:ea typeface="DFYeaSong-B5" panose="02020909000000000000" pitchFamily="49" charset="-120"/>
                <a:cs typeface="Arial" panose="020B0604020202020204"/>
                <a:sym typeface="Arial" panose="020B0604020202020204"/>
              </a:rPr>
              <a:t>4</a:t>
            </a:r>
            <a:r>
              <a:rPr kumimoji="0" lang="zh-TW" altLang="en-US" sz="3600" b="0" i="0" u="none" strike="noStrike" kern="1200" cap="none" spc="0" normalizeH="0" baseline="0" noProof="0" dirty="0">
                <a:ln w="0"/>
                <a:gradFill flip="none" rotWithShape="1">
                  <a:gsLst>
                    <a:gs pos="0">
                      <a:srgbClr val="BB140D"/>
                    </a:gs>
                    <a:gs pos="65000">
                      <a:srgbClr val="F58832"/>
                    </a:gs>
                    <a:gs pos="100000">
                      <a:srgbClr val="FED504"/>
                    </a:gs>
                  </a:gsLst>
                  <a:lin ang="16200000" scaled="1"/>
                  <a:tileRect/>
                </a:gradFill>
                <a:effectLst>
                  <a:glow rad="228600">
                    <a:prstClr val="white">
                      <a:alpha val="40000"/>
                    </a:prstClr>
                  </a:glow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DFYeaSong-B5" panose="02020909000000000000" pitchFamily="49" charset="-120"/>
                <a:ea typeface="DFYeaSong-B5" panose="02020909000000000000" pitchFamily="49" charset="-120"/>
                <a:cs typeface="Arial" panose="020B0604020202020204"/>
                <a:sym typeface="Arial" panose="020B0604020202020204"/>
              </a:rPr>
              <a:t>月</a:t>
            </a:r>
            <a:r>
              <a:rPr kumimoji="0" lang="en-US" altLang="zh-TW" sz="3600" b="0" i="0" u="none" strike="noStrike" kern="1200" cap="none" spc="0" normalizeH="0" baseline="0" noProof="0" dirty="0">
                <a:ln w="0"/>
                <a:gradFill flip="none" rotWithShape="1">
                  <a:gsLst>
                    <a:gs pos="0">
                      <a:srgbClr val="BB140D"/>
                    </a:gs>
                    <a:gs pos="65000">
                      <a:srgbClr val="F58832"/>
                    </a:gs>
                    <a:gs pos="100000">
                      <a:srgbClr val="FED504"/>
                    </a:gs>
                  </a:gsLst>
                  <a:lin ang="16200000" scaled="1"/>
                  <a:tileRect/>
                </a:gradFill>
                <a:effectLst>
                  <a:glow rad="228600">
                    <a:prstClr val="white">
                      <a:alpha val="40000"/>
                    </a:prstClr>
                  </a:glow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DFYeaSong-B5" panose="02020909000000000000" pitchFamily="49" charset="-120"/>
                <a:ea typeface="DFYeaSong-B5" panose="02020909000000000000" pitchFamily="49" charset="-120"/>
                <a:cs typeface="Arial" panose="020B0604020202020204"/>
                <a:sym typeface="Arial" panose="020B0604020202020204"/>
              </a:rPr>
              <a:t>)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solidFill>
                    <a:srgbClr val="E6C133">
                      <a:lumMod val="5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rgbClr val="EF7A2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GirlW7-B5" panose="040F0709000000000000" pitchFamily="81" charset="-120"/>
                <a:ea typeface="DFGirlW7-B5" panose="040F0709000000000000" pitchFamily="81" charset="-120"/>
                <a:cs typeface="文鼎細鋼筆行楷" panose="02010609010101010101" pitchFamily="49" charset="-120"/>
              </a:rPr>
              <a:t>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solidFill>
                    <a:srgbClr val="E6C133">
                      <a:lumMod val="5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rgbClr val="EF7A2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GirlW7-B5" panose="040F0709000000000000" pitchFamily="81" charset="-120"/>
                <a:ea typeface="DFGirlW7-B5" panose="040F0709000000000000" pitchFamily="81" charset="-120"/>
                <a:cs typeface="文鼎細鋼筆行楷" panose="02010609010101010101" pitchFamily="49" charset="-120"/>
              </a:rPr>
              <a:t>田小學生表現</a:t>
            </a:r>
            <a:endParaRPr kumimoji="0" lang="zh-HK" altLang="en-US" sz="3600" b="1" i="0" u="none" strike="noStrike" kern="1200" cap="none" spc="0" normalizeH="0" baseline="0" noProof="0" dirty="0">
              <a:ln>
                <a:solidFill>
                  <a:srgbClr val="E6C133">
                    <a:lumMod val="20000"/>
                    <a:lumOff val="80000"/>
                  </a:srgbClr>
                </a:solidFill>
              </a:ln>
              <a:solidFill>
                <a:srgbClr val="FFFF00"/>
              </a:solidFill>
              <a:effectLst>
                <a:glow rad="101600">
                  <a:srgbClr val="EF7A2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FGirlW7-B5" panose="040F0709000000000000" pitchFamily="81" charset="-120"/>
              <a:ea typeface="DFGirlW7-B5" panose="040F0709000000000000" pitchFamily="81" charset="-120"/>
              <a:cs typeface="文鼎細鋼筆行楷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262" y="903935"/>
            <a:ext cx="1666199" cy="1458607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586723" y="2614647"/>
            <a:ext cx="471953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74295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27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本年度所獲奬項</a:t>
            </a:r>
            <a:r>
              <a:rPr kumimoji="0" lang="en-US" altLang="zh-TW" sz="227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﹕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300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個</a:t>
            </a:r>
            <a:endParaRPr kumimoji="0" lang="zh-TW" altLang="en-US" sz="2275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63500" dir="2700000" algn="tl" rotWithShape="0">
                  <a:prstClr val="white"/>
                </a:outerShdw>
              </a:effectLst>
              <a:uLnTx/>
              <a:uFillTx/>
              <a:latin typeface="DFGirlW3-B5" panose="040F0309000000000000" pitchFamily="81" charset="-120"/>
              <a:ea typeface="DFGirlW3-B5" panose="040F0309000000000000" pitchFamily="81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499" y="2236150"/>
            <a:ext cx="1474890" cy="128501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064" y="2388636"/>
            <a:ext cx="2387553" cy="94610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433" y="3650593"/>
            <a:ext cx="2270390" cy="904387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156769" y="3419389"/>
            <a:ext cx="1570389" cy="1315400"/>
          </a:xfrm>
          <a:custGeom>
            <a:avLst/>
            <a:gdLst>
              <a:gd name="connsiteX0" fmla="*/ 552771 w 2564858"/>
              <a:gd name="connsiteY0" fmla="*/ 0 h 2211082"/>
              <a:gd name="connsiteX1" fmla="*/ 2012087 w 2564858"/>
              <a:gd name="connsiteY1" fmla="*/ 0 h 2211082"/>
              <a:gd name="connsiteX2" fmla="*/ 2564858 w 2564858"/>
              <a:gd name="connsiteY2" fmla="*/ 1105541 h 2211082"/>
              <a:gd name="connsiteX3" fmla="*/ 2012087 w 2564858"/>
              <a:gd name="connsiteY3" fmla="*/ 2211082 h 2211082"/>
              <a:gd name="connsiteX4" fmla="*/ 552771 w 2564858"/>
              <a:gd name="connsiteY4" fmla="*/ 2211082 h 2211082"/>
              <a:gd name="connsiteX5" fmla="*/ 0 w 2564858"/>
              <a:gd name="connsiteY5" fmla="*/ 1105541 h 221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4858" h="2211082">
                <a:moveTo>
                  <a:pt x="552771" y="0"/>
                </a:moveTo>
                <a:lnTo>
                  <a:pt x="2012087" y="0"/>
                </a:lnTo>
                <a:lnTo>
                  <a:pt x="2564858" y="1105541"/>
                </a:lnTo>
                <a:lnTo>
                  <a:pt x="2012087" y="2211082"/>
                </a:lnTo>
                <a:lnTo>
                  <a:pt x="552771" y="2211082"/>
                </a:lnTo>
                <a:lnTo>
                  <a:pt x="0" y="1105541"/>
                </a:lnTo>
                <a:close/>
              </a:path>
            </a:pathLst>
          </a:cu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矩形 29"/>
          <p:cNvSpPr/>
          <p:nvPr/>
        </p:nvSpPr>
        <p:spPr>
          <a:xfrm>
            <a:off x="3944823" y="3810853"/>
            <a:ext cx="471953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74295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27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本年度所獲奬項</a:t>
            </a:r>
            <a:r>
              <a:rPr kumimoji="0" lang="en-US" altLang="zh-TW" sz="227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﹕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231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個</a:t>
            </a:r>
            <a:endParaRPr kumimoji="0" lang="zh-TW" altLang="en-US" sz="2275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63500" dir="2700000" algn="tl" rotWithShape="0">
                  <a:prstClr val="white"/>
                </a:outerShdw>
              </a:effectLst>
              <a:uLnTx/>
              <a:uFillTx/>
              <a:latin typeface="DFGirlW3-B5" panose="040F0309000000000000" pitchFamily="81" charset="-120"/>
              <a:ea typeface="DFGirlW3-B5" panose="040F0309000000000000" pitchFamily="81" charset="-120"/>
              <a:cs typeface="+mn-cs"/>
            </a:endParaRPr>
          </a:p>
        </p:txBody>
      </p:sp>
      <p:sp>
        <p:nvSpPr>
          <p:cNvPr id="31" name="手繪多邊形 35"/>
          <p:cNvSpPr/>
          <p:nvPr/>
        </p:nvSpPr>
        <p:spPr bwMode="auto">
          <a:xfrm rot="10800000">
            <a:off x="3308204" y="5007727"/>
            <a:ext cx="4950592" cy="603865"/>
          </a:xfrm>
          <a:custGeom>
            <a:avLst/>
            <a:gdLst>
              <a:gd name="connsiteX0" fmla="*/ 0 w 6991152"/>
              <a:gd name="connsiteY0" fmla="*/ 0 h 1587600"/>
              <a:gd name="connsiteX1" fmla="*/ 6847204 w 6991152"/>
              <a:gd name="connsiteY1" fmla="*/ 0 h 1587600"/>
              <a:gd name="connsiteX2" fmla="*/ 6991152 w 6991152"/>
              <a:gd name="connsiteY2" fmla="*/ 143948 h 1587600"/>
              <a:gd name="connsiteX3" fmla="*/ 6991152 w 6991152"/>
              <a:gd name="connsiteY3" fmla="*/ 1443652 h 1587600"/>
              <a:gd name="connsiteX4" fmla="*/ 6847204 w 6991152"/>
              <a:gd name="connsiteY4" fmla="*/ 1587600 h 1587600"/>
              <a:gd name="connsiteX5" fmla="*/ 542 w 6991152"/>
              <a:gd name="connsiteY5" fmla="*/ 1587600 h 1587600"/>
              <a:gd name="connsiteX6" fmla="*/ 397171 w 6991152"/>
              <a:gd name="connsiteY6" fmla="*/ 794343 h 158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91152" h="1587600">
                <a:moveTo>
                  <a:pt x="0" y="0"/>
                </a:moveTo>
                <a:lnTo>
                  <a:pt x="6847204" y="0"/>
                </a:lnTo>
                <a:cubicBezTo>
                  <a:pt x="6926704" y="0"/>
                  <a:pt x="6991152" y="64448"/>
                  <a:pt x="6991152" y="143948"/>
                </a:cubicBezTo>
                <a:lnTo>
                  <a:pt x="6991152" y="1443652"/>
                </a:lnTo>
                <a:cubicBezTo>
                  <a:pt x="6991152" y="1523152"/>
                  <a:pt x="6926704" y="1587600"/>
                  <a:pt x="6847204" y="1587600"/>
                </a:cubicBezTo>
                <a:lnTo>
                  <a:pt x="542" y="1587600"/>
                </a:lnTo>
                <a:lnTo>
                  <a:pt x="397171" y="79434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CC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74295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73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	</a:t>
            </a:r>
            <a:endParaRPr kumimoji="0" lang="en-US" altLang="zh-TW" sz="73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dir="2700000" algn="tl" rotWithShape="0">
                  <a:prstClr val="white">
                    <a:alpha val="40000"/>
                  </a:prstClr>
                </a:outerShdw>
              </a:effectLst>
              <a:uLnTx/>
              <a:uFillTx/>
              <a:latin typeface="DFGirlW3-B5" panose="040F0309000000000000" pitchFamily="81" charset="-120"/>
              <a:ea typeface="DFGirlW3-B5" panose="040F0309000000000000" pitchFamily="81" charset="-120"/>
              <a:cs typeface="+mn-cs"/>
            </a:endParaRPr>
          </a:p>
          <a:p>
            <a:pPr marL="0" marR="0" lvl="0" indent="0" algn="l" defTabSz="74295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TW" sz="19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white">
                      <a:alpha val="40000"/>
                    </a:prstClr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	</a:t>
            </a:r>
            <a:endParaRPr kumimoji="0" lang="zh-TW" altLang="en-US" sz="227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800" dist="63500" dir="2700000" algn="tl" rotWithShape="0">
                  <a:prstClr val="white"/>
                </a:outerShdw>
              </a:effectLst>
              <a:uLnTx/>
              <a:uFillTx/>
              <a:latin typeface="DFGirlW3-B5" panose="040F0309000000000000" pitchFamily="81" charset="-120"/>
              <a:ea typeface="DFGirlW3-B5" panose="040F0309000000000000" pitchFamily="81" charset="-120"/>
              <a:cs typeface="+mn-cs"/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33260" y="4735521"/>
            <a:ext cx="1539937" cy="1327532"/>
          </a:xfrm>
          <a:custGeom>
            <a:avLst/>
            <a:gdLst>
              <a:gd name="connsiteX0" fmla="*/ 549921 w 2551631"/>
              <a:gd name="connsiteY0" fmla="*/ 0 h 2199680"/>
              <a:gd name="connsiteX1" fmla="*/ 2001711 w 2551631"/>
              <a:gd name="connsiteY1" fmla="*/ 0 h 2199680"/>
              <a:gd name="connsiteX2" fmla="*/ 2551631 w 2551631"/>
              <a:gd name="connsiteY2" fmla="*/ 1099840 h 2199680"/>
              <a:gd name="connsiteX3" fmla="*/ 2001711 w 2551631"/>
              <a:gd name="connsiteY3" fmla="*/ 2199680 h 2199680"/>
              <a:gd name="connsiteX4" fmla="*/ 549921 w 2551631"/>
              <a:gd name="connsiteY4" fmla="*/ 2199680 h 2199680"/>
              <a:gd name="connsiteX5" fmla="*/ 0 w 2551631"/>
              <a:gd name="connsiteY5" fmla="*/ 1099840 h 219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1631" h="2199680">
                <a:moveTo>
                  <a:pt x="549921" y="0"/>
                </a:moveTo>
                <a:lnTo>
                  <a:pt x="2001711" y="0"/>
                </a:lnTo>
                <a:lnTo>
                  <a:pt x="2551631" y="1099840"/>
                </a:lnTo>
                <a:lnTo>
                  <a:pt x="2001711" y="2199680"/>
                </a:lnTo>
                <a:lnTo>
                  <a:pt x="549921" y="2199680"/>
                </a:lnTo>
                <a:lnTo>
                  <a:pt x="0" y="1099840"/>
                </a:lnTo>
                <a:close/>
              </a:path>
            </a:pathLst>
          </a:custGeom>
          <a:ln w="38100"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群組 3"/>
          <p:cNvGrpSpPr/>
          <p:nvPr/>
        </p:nvGrpSpPr>
        <p:grpSpPr bwMode="auto">
          <a:xfrm>
            <a:off x="7902504" y="4711357"/>
            <a:ext cx="2620163" cy="1291133"/>
            <a:chOff x="19522" y="-34025"/>
            <a:chExt cx="2943225" cy="1091988"/>
          </a:xfrm>
        </p:grpSpPr>
        <p:grpSp>
          <p:nvGrpSpPr>
            <p:cNvPr id="39" name="群組 38"/>
            <p:cNvGrpSpPr/>
            <p:nvPr/>
          </p:nvGrpSpPr>
          <p:grpSpPr>
            <a:xfrm>
              <a:off x="146686" y="-34025"/>
              <a:ext cx="2682321" cy="1091988"/>
              <a:chOff x="3614791" y="-66008"/>
              <a:chExt cx="2682321" cy="109198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五角星形 24"/>
              <p:cNvSpPr>
                <a:spLocks noChangeAspect="1"/>
              </p:cNvSpPr>
              <p:nvPr/>
            </p:nvSpPr>
            <p:spPr>
              <a:xfrm rot="1092678">
                <a:off x="5382712" y="-66008"/>
                <a:ext cx="914400" cy="914400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solidFill>
                  <a:srgbClr val="ECDFC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42" name="五角星形 22"/>
              <p:cNvSpPr>
                <a:spLocks noChangeAspect="1"/>
              </p:cNvSpPr>
              <p:nvPr/>
            </p:nvSpPr>
            <p:spPr>
              <a:xfrm rot="952115">
                <a:off x="4575976" y="88671"/>
                <a:ext cx="753618" cy="753618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rgbClr val="FF5050"/>
              </a:solidFill>
              <a:ln>
                <a:solidFill>
                  <a:srgbClr val="ECDFC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43" name="五角星形 1"/>
              <p:cNvSpPr>
                <a:spLocks noChangeAspect="1"/>
              </p:cNvSpPr>
              <p:nvPr/>
            </p:nvSpPr>
            <p:spPr>
              <a:xfrm rot="20107140">
                <a:off x="3614791" y="103700"/>
                <a:ext cx="914400" cy="914400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solidFill>
                  <a:srgbClr val="F1E9DC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44" name="五角星形 21"/>
              <p:cNvSpPr>
                <a:spLocks noChangeAspect="1"/>
              </p:cNvSpPr>
              <p:nvPr/>
            </p:nvSpPr>
            <p:spPr>
              <a:xfrm rot="180779">
                <a:off x="4093242" y="60296"/>
                <a:ext cx="672783" cy="672783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chemeClr val="bg2"/>
              </a:solidFill>
              <a:ln>
                <a:solidFill>
                  <a:srgbClr val="ECDFCD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45" name="五角星形 17"/>
              <p:cNvSpPr>
                <a:spLocks noChangeAspect="1"/>
              </p:cNvSpPr>
              <p:nvPr/>
            </p:nvSpPr>
            <p:spPr>
              <a:xfrm rot="1460332">
                <a:off x="4374427" y="411794"/>
                <a:ext cx="561647" cy="561647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chemeClr val="accent6"/>
              </a:solidFill>
              <a:ln>
                <a:solidFill>
                  <a:srgbClr val="A6807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46" name="五角星形 25"/>
              <p:cNvSpPr>
                <a:spLocks noChangeAspect="1"/>
              </p:cNvSpPr>
              <p:nvPr/>
            </p:nvSpPr>
            <p:spPr>
              <a:xfrm rot="20635982">
                <a:off x="5072587" y="110368"/>
                <a:ext cx="561647" cy="561647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solidFill>
                  <a:srgbClr val="A6807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  <p:sp>
            <p:nvSpPr>
              <p:cNvPr id="47" name="五角星形 27"/>
              <p:cNvSpPr>
                <a:spLocks noChangeAspect="1"/>
              </p:cNvSpPr>
              <p:nvPr/>
            </p:nvSpPr>
            <p:spPr>
              <a:xfrm rot="1539492">
                <a:off x="5065272" y="353197"/>
                <a:ext cx="672783" cy="672783"/>
              </a:xfrm>
              <a:prstGeom prst="star5">
                <a:avLst>
                  <a:gd name="adj" fmla="val 34173"/>
                  <a:gd name="hf" fmla="val 105146"/>
                  <a:gd name="vf" fmla="val 110557"/>
                </a:avLst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A68073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7429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HK" altLang="en-US" sz="14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PMingLiU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19522" y="310001"/>
              <a:ext cx="2943225" cy="6767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37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2800" b="0" i="0" u="none" strike="noStrike" kern="1200" cap="none" spc="0" normalizeH="0" baseline="0" noProof="0" dirty="0">
                  <a:ln>
                    <a:solidFill>
                      <a:srgbClr val="E6C133">
                        <a:lumMod val="20000"/>
                        <a:lumOff val="80000"/>
                      </a:srgbClr>
                    </a:solidFill>
                  </a:ln>
                  <a:solidFill>
                    <a:srgbClr val="EF7A24">
                      <a:lumMod val="40000"/>
                      <a:lumOff val="60000"/>
                    </a:srgbClr>
                  </a:solidFill>
                  <a:effectLst>
                    <a:glow rad="101600">
                      <a:srgbClr val="EF7A24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FGirlW7-B5" panose="040F0709000000000000" pitchFamily="81" charset="-120"/>
                  <a:ea typeface="DFGirlW7-B5" panose="040F0709000000000000" pitchFamily="81" charset="-120"/>
                  <a:cs typeface="文鼎細鋼筆行楷" panose="02010609010101010101" pitchFamily="49" charset="-120"/>
                </a:rPr>
                <a:t>團隊及服務</a:t>
              </a:r>
              <a:endParaRPr kumimoji="0" lang="en-US" altLang="zh-TW" sz="2800" b="0" i="0" u="none" strike="noStrike" kern="1200" cap="none" spc="0" normalizeH="0" baseline="0" noProof="0" dirty="0">
                <a:ln>
                  <a:solidFill>
                    <a:srgbClr val="E6C133">
                      <a:lumMod val="20000"/>
                      <a:lumOff val="80000"/>
                    </a:srgbClr>
                  </a:solidFill>
                </a:ln>
                <a:solidFill>
                  <a:srgbClr val="EF7A24">
                    <a:lumMod val="40000"/>
                    <a:lumOff val="60000"/>
                  </a:srgbClr>
                </a:solidFill>
                <a:effectLst>
                  <a:glow rad="101600">
                    <a:srgbClr val="EF7A2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GirlW7-B5" panose="040F0709000000000000" pitchFamily="81" charset="-120"/>
                <a:ea typeface="DFGirlW7-B5" panose="040F0709000000000000" pitchFamily="81" charset="-120"/>
                <a:cs typeface="文鼎細鋼筆行楷" panose="02010609010101010101" pitchFamily="49" charset="-120"/>
              </a:endParaRPr>
            </a:p>
            <a:p>
              <a:pPr marL="0" marR="0" lvl="0" indent="0" algn="ctr" defTabSz="37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HK" sz="1800" b="0" i="0" u="none" strike="noStrike" kern="1200" cap="none" spc="0" normalizeH="0" baseline="0" noProof="0" dirty="0">
                  <a:ln>
                    <a:solidFill>
                      <a:srgbClr val="E6C133">
                        <a:lumMod val="20000"/>
                        <a:lumOff val="80000"/>
                      </a:srgbClr>
                    </a:solidFill>
                  </a:ln>
                  <a:solidFill>
                    <a:srgbClr val="EF7A24">
                      <a:lumMod val="40000"/>
                      <a:lumOff val="60000"/>
                    </a:srgbClr>
                  </a:solidFill>
                  <a:effectLst>
                    <a:glow rad="101600">
                      <a:srgbClr val="EF7A24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FGirlW7-B5" panose="040F0709000000000000" pitchFamily="81" charset="-120"/>
                  <a:ea typeface="DFGirlW7-B5" panose="040F0709000000000000" pitchFamily="81" charset="-120"/>
                  <a:cs typeface="文鼎細鋼筆行楷" panose="02010609010101010101" pitchFamily="49" charset="-120"/>
                </a:rPr>
                <a:t>Teams &amp; Services </a:t>
              </a:r>
              <a:endParaRPr kumimoji="0" lang="zh-HK" altLang="en-US" sz="1800" b="0" i="0" u="none" strike="noStrike" kern="1200" cap="none" spc="0" normalizeH="0" baseline="0" noProof="0" dirty="0">
                <a:ln>
                  <a:solidFill>
                    <a:srgbClr val="E6C133">
                      <a:lumMod val="20000"/>
                      <a:lumOff val="80000"/>
                    </a:srgbClr>
                  </a:solidFill>
                </a:ln>
                <a:solidFill>
                  <a:srgbClr val="EF7A24">
                    <a:lumMod val="40000"/>
                    <a:lumOff val="60000"/>
                  </a:srgbClr>
                </a:solidFill>
                <a:effectLst>
                  <a:glow rad="101600">
                    <a:srgbClr val="EF7A2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GirlW7-B5" panose="040F0709000000000000" pitchFamily="81" charset="-120"/>
                <a:ea typeface="DFGirlW7-B5" panose="040F0709000000000000" pitchFamily="81" charset="-120"/>
                <a:cs typeface="文鼎細鋼筆行楷" panose="02010609010101010101" pitchFamily="49" charset="-120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4233940" y="5085527"/>
            <a:ext cx="471953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74295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27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本年度所獲奬項</a:t>
            </a:r>
            <a:r>
              <a:rPr kumimoji="0" lang="en-US" altLang="zh-TW" sz="227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﹕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50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DFGirlW3-B5" panose="040F0309000000000000" pitchFamily="81" charset="-120"/>
                <a:ea typeface="DFGirlW3-B5" panose="040F0309000000000000" pitchFamily="81" charset="-120"/>
                <a:cs typeface="+mn-cs"/>
              </a:rPr>
              <a:t>個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63500" dir="2700000" algn="tl" rotWithShape="0">
                  <a:prstClr val="white"/>
                </a:outerShdw>
              </a:effectLst>
              <a:uLnTx/>
              <a:uFillTx/>
              <a:latin typeface="DFGirlW3-B5" panose="040F0309000000000000" pitchFamily="81" charset="-120"/>
              <a:ea typeface="DFGirlW3-B5" panose="040F0309000000000000" pitchFamily="81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272519" y="6063053"/>
            <a:ext cx="3305129" cy="523220"/>
          </a:xfrm>
          <a:prstGeom prst="rect">
            <a:avLst/>
          </a:prstGeom>
          <a:solidFill>
            <a:srgbClr val="FFFF00"/>
          </a:solidFill>
          <a:ln w="76200" cmpd="thickThin"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Century Gothic" panose="020B0502020202020204"/>
                <a:ea typeface="DFGirlW3-B5" panose="040F0309000000000000" pitchFamily="81" charset="-120"/>
                <a:cs typeface="+mn-cs"/>
              </a:rPr>
              <a:t>共獲奬項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Century Gothic" panose="020B0502020202020204"/>
                <a:ea typeface="DFGirlW3-B5" panose="040F0309000000000000" pitchFamily="81" charset="-120"/>
                <a:cs typeface="+mn-cs"/>
              </a:rPr>
              <a:t>﹕1142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63500" dir="2700000" algn="tl" rotWithShape="0">
                    <a:prstClr val="white"/>
                  </a:outerShdw>
                </a:effectLst>
                <a:uLnTx/>
                <a:uFillTx/>
                <a:latin typeface="Century Gothic" panose="020B0502020202020204"/>
                <a:ea typeface="DFGirlW3-B5" panose="040F0309000000000000" pitchFamily="81" charset="-120"/>
                <a:cs typeface="+mn-cs"/>
              </a:rPr>
              <a:t>個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63500" dir="2700000" algn="tl" rotWithShape="0">
                  <a:prstClr val="white"/>
                </a:outerShdw>
              </a:effectLst>
              <a:uLnTx/>
              <a:uFillTx/>
              <a:latin typeface="Century Gothic" panose="020B0502020202020204"/>
              <a:ea typeface="DFGirlW3-B5" panose="040F0309000000000000" pitchFamily="81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97578"/>
            <a:ext cx="12192000" cy="37604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2000">
                <a:srgbClr val="7030A0"/>
              </a:gs>
              <a:gs pos="83000">
                <a:srgbClr val="7030A0"/>
              </a:gs>
              <a:gs pos="100000">
                <a:srgbClr val="7030A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8135391" y="155171"/>
            <a:ext cx="3491343" cy="1326677"/>
            <a:chOff x="8046719" y="4740812"/>
            <a:chExt cx="3077692" cy="949570"/>
          </a:xfrm>
        </p:grpSpPr>
        <p:sp>
          <p:nvSpPr>
            <p:cNvPr id="8" name="箭號: 向左 7"/>
            <p:cNvSpPr/>
            <p:nvPr/>
          </p:nvSpPr>
          <p:spPr>
            <a:xfrm>
              <a:off x="8046719" y="4740812"/>
              <a:ext cx="2885633" cy="949570"/>
            </a:xfrm>
            <a:prstGeom prst="leftArrow">
              <a:avLst>
                <a:gd name="adj1" fmla="val 69632"/>
                <a:gd name="adj2" fmla="val 43865"/>
              </a:avLst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8489886" y="5006320"/>
              <a:ext cx="2634525" cy="418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32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FYuanMedium-B5" panose="020F0509000000000000" pitchFamily="49" charset="-120"/>
                  <a:ea typeface="DFYuanMedium-B5" panose="020F0509000000000000" pitchFamily="49" charset="-120"/>
                  <a:cs typeface="Times New Roman" panose="02020603050405020304" pitchFamily="18" charset="0"/>
                </a:rPr>
                <a:t>戶外學習體驗</a:t>
              </a:r>
              <a:endParaRPr kumimoji="0" lang="zh-HK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012060" y="1955142"/>
            <a:ext cx="6498704" cy="4874028"/>
            <a:chOff x="3012060" y="1955142"/>
            <a:chExt cx="6498704" cy="4874028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012060" y="1955142"/>
              <a:ext cx="6498704" cy="4874028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6924752" y="6289587"/>
              <a:ext cx="242127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HK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P.5 </a:t>
              </a: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境外遊學習活動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8723505" y="1481849"/>
            <a:ext cx="3342954" cy="4457272"/>
            <a:chOff x="8723505" y="1481849"/>
            <a:chExt cx="3342954" cy="4457272"/>
          </a:xfrm>
        </p:grpSpPr>
        <p:pic>
          <p:nvPicPr>
            <p:cNvPr id="6" name="圖片 5" descr="一張含有 建築, 耶誕樹, 室內, 植物 的圖片&#10;&#10;自動產生的描述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166346" y="2039008"/>
              <a:ext cx="4457272" cy="33429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文字方塊 11"/>
            <p:cNvSpPr txBox="1"/>
            <p:nvPr/>
          </p:nvSpPr>
          <p:spPr>
            <a:xfrm>
              <a:off x="9068357" y="5376151"/>
              <a:ext cx="242127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高年級藝術參觀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112166" y="229985"/>
            <a:ext cx="2971257" cy="1980839"/>
            <a:chOff x="3927765" y="229985"/>
            <a:chExt cx="2971257" cy="1980839"/>
          </a:xfrm>
        </p:grpSpPr>
        <p:pic>
          <p:nvPicPr>
            <p:cNvPr id="4" name="圖片 3" descr="一張含有 服裝, 室內, 人員, 架子 的圖片&#10;&#10;自動產生的描述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7765" y="229985"/>
              <a:ext cx="2971257" cy="1980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文字方塊 12"/>
            <p:cNvSpPr txBox="1"/>
            <p:nvPr/>
          </p:nvSpPr>
          <p:spPr>
            <a:xfrm>
              <a:off x="4467975" y="1741646"/>
              <a:ext cx="192619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外出圖書館參觀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128452" y="229985"/>
            <a:ext cx="3598891" cy="6398029"/>
            <a:chOff x="78965" y="229985"/>
            <a:chExt cx="3598891" cy="6398029"/>
          </a:xfrm>
        </p:grpSpPr>
        <p:pic>
          <p:nvPicPr>
            <p:cNvPr id="11" name="圖片 10" descr="一張含有 戶外, 樹狀, 服裝, 幼兒 的圖片&#10;&#10;自動產生的描述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65" y="229985"/>
              <a:ext cx="3598891" cy="6398029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858637" y="5948942"/>
              <a:ext cx="232188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圓州角公園戶外學習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133815" y="129664"/>
            <a:ext cx="11931805" cy="6595128"/>
          </a:xfrm>
          <a:prstGeom prst="rect">
            <a:avLst/>
          </a:prstGeom>
          <a:gradFill>
            <a:gsLst>
              <a:gs pos="0">
                <a:srgbClr val="C00000"/>
              </a:gs>
              <a:gs pos="33000">
                <a:schemeClr val="bg1"/>
              </a:gs>
              <a:gs pos="70000">
                <a:schemeClr val="bg1"/>
              </a:gs>
              <a:gs pos="51000">
                <a:srgbClr val="0070C0"/>
              </a:gs>
              <a:gs pos="100000">
                <a:srgbClr val="FFFF00"/>
              </a:gs>
            </a:gsLst>
            <a:lin ang="27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5819" y="5026268"/>
            <a:ext cx="3519490" cy="170695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2" name="圖片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2993" y="4151424"/>
            <a:ext cx="3500805" cy="257336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A picture containing person, indoor, man, looking&#10;&#10;Description automatically generate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013" y="2770531"/>
            <a:ext cx="1926819" cy="185896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A group of people posing for the camera&#10;&#10;Description automatically generated"/>
          <p:cNvPicPr>
            <a:picLocks noChangeAspect="1"/>
          </p:cNvPicPr>
          <p:nvPr/>
        </p:nvPicPr>
        <p:blipFill rotWithShape="1">
          <a:blip r:embed="rId4"/>
          <a:srcRect r="-3" b="-3"/>
          <a:stretch>
            <a:fillRect/>
          </a:stretch>
        </p:blipFill>
        <p:spPr bwMode="auto">
          <a:xfrm>
            <a:off x="163776" y="4093380"/>
            <a:ext cx="3606660" cy="264063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圖片 29" descr="一張含有 個人, 牆, 室內, 團體 的圖片&#10;&#10;自動產生的描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819" y="3184999"/>
            <a:ext cx="2340855" cy="175564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8" name="圖片 27" descr="一張含有 文字, 個人, 擺姿勢, 直立的 的圖片&#10;&#10;自動產生的描述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036817" y="121235"/>
            <a:ext cx="5021368" cy="330776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Picture 14" descr="A group of people standing in front of a crowd&#10;&#10;Description automatically generated"/>
          <p:cNvPicPr>
            <a:picLocks noChangeAspect="1"/>
          </p:cNvPicPr>
          <p:nvPr/>
        </p:nvPicPr>
        <p:blipFill>
          <a:blip r:embed="rId7"/>
          <a:srcRect b="-1573"/>
          <a:stretch>
            <a:fillRect/>
          </a:stretch>
        </p:blipFill>
        <p:spPr bwMode="auto">
          <a:xfrm>
            <a:off x="3956490" y="187914"/>
            <a:ext cx="2939158" cy="2677949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6013" y="441531"/>
            <a:ext cx="2352474" cy="225429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5" descr="http://www.satkp.edu.hk/Photos/1819/20181221a/img/IMG_903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36964" y="1961631"/>
            <a:ext cx="2294128" cy="2042907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9625773" y="3551259"/>
            <a:ext cx="26254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HK" altLang="en-US" sz="36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 flip="none" rotWithShape="1">
                  <a:gsLst>
                    <a:gs pos="77000">
                      <a:prstClr val="white"/>
                    </a:gs>
                    <a:gs pos="28000">
                      <a:prstClr val="white"/>
                    </a:gs>
                    <a:gs pos="3000">
                      <a:srgbClr val="ED7D31">
                        <a:lumMod val="67000"/>
                      </a:srgbClr>
                    </a:gs>
                    <a:gs pos="55000">
                      <a:srgbClr val="ED7D31">
                        <a:lumMod val="97000"/>
                        <a:lumOff val="3000"/>
                      </a:srgbClr>
                    </a:gs>
                    <a:gs pos="100000">
                      <a:srgbClr val="ED7D31">
                        <a:lumMod val="60000"/>
                        <a:lumOff val="40000"/>
                      </a:srgbClr>
                    </a:gs>
                  </a:gsLst>
                  <a:lin ang="2700000" scaled="0"/>
                  <a:tileRect/>
                </a:gradFill>
                <a:effectLst>
                  <a:outerShdw blurRad="139700" dist="1143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LiYuan-XB" panose="020F0800000000000000" pitchFamily="34" charset="-120"/>
                <a:ea typeface="DFPLiYuan-XB" panose="020F0800000000000000" pitchFamily="34" charset="-120"/>
                <a:cs typeface="+mn-cs"/>
              </a:rPr>
              <a:t>田小學生</a:t>
            </a:r>
            <a:r>
              <a:rPr kumimoji="0" lang="zh-TW" altLang="en-US" sz="36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 flip="none" rotWithShape="1">
                  <a:gsLst>
                    <a:gs pos="77000">
                      <a:prstClr val="white"/>
                    </a:gs>
                    <a:gs pos="28000">
                      <a:prstClr val="white"/>
                    </a:gs>
                    <a:gs pos="3000">
                      <a:srgbClr val="ED7D31">
                        <a:lumMod val="67000"/>
                      </a:srgbClr>
                    </a:gs>
                    <a:gs pos="55000">
                      <a:srgbClr val="ED7D31">
                        <a:lumMod val="97000"/>
                        <a:lumOff val="3000"/>
                      </a:srgbClr>
                    </a:gs>
                    <a:gs pos="100000">
                      <a:srgbClr val="ED7D31">
                        <a:lumMod val="60000"/>
                        <a:lumOff val="40000"/>
                      </a:srgbClr>
                    </a:gs>
                  </a:gsLst>
                  <a:lin ang="2700000" scaled="0"/>
                  <a:tileRect/>
                </a:gradFill>
                <a:effectLst>
                  <a:outerShdw blurRad="139700" dist="1143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LiYuan-XB" panose="020F0800000000000000" pitchFamily="34" charset="-120"/>
                <a:ea typeface="DFPLiYuan-XB" panose="020F0800000000000000" pitchFamily="34" charset="-120"/>
                <a:cs typeface="+mn-cs"/>
              </a:rPr>
              <a:t> </a:t>
            </a:r>
            <a:r>
              <a:rPr kumimoji="0" lang="en-US" altLang="zh-HK" sz="36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 flip="none" rotWithShape="1">
                  <a:gsLst>
                    <a:gs pos="77000">
                      <a:prstClr val="white"/>
                    </a:gs>
                    <a:gs pos="28000">
                      <a:prstClr val="white"/>
                    </a:gs>
                    <a:gs pos="3000">
                      <a:srgbClr val="ED7D31">
                        <a:lumMod val="67000"/>
                      </a:srgbClr>
                    </a:gs>
                    <a:gs pos="55000">
                      <a:srgbClr val="ED7D31">
                        <a:lumMod val="97000"/>
                        <a:lumOff val="3000"/>
                      </a:srgbClr>
                    </a:gs>
                    <a:gs pos="100000">
                      <a:srgbClr val="ED7D31">
                        <a:lumMod val="60000"/>
                        <a:lumOff val="40000"/>
                      </a:srgbClr>
                    </a:gs>
                  </a:gsLst>
                  <a:lin ang="2700000" scaled="0"/>
                  <a:tileRect/>
                </a:gradFill>
                <a:effectLst>
                  <a:outerShdw blurRad="139700" dist="1143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LiYuan-XB" panose="020F0800000000000000" pitchFamily="34" charset="-120"/>
                <a:ea typeface="DFPLiYuan-XB" panose="020F0800000000000000" pitchFamily="34" charset="-120"/>
                <a:cs typeface="+mn-cs"/>
              </a:rPr>
              <a:t>/</a:t>
            </a:r>
            <a:r>
              <a:rPr kumimoji="0" lang="zh-TW" altLang="en-US" sz="36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 flip="none" rotWithShape="1">
                  <a:gsLst>
                    <a:gs pos="77000">
                      <a:prstClr val="white"/>
                    </a:gs>
                    <a:gs pos="28000">
                      <a:prstClr val="white"/>
                    </a:gs>
                    <a:gs pos="3000">
                      <a:srgbClr val="ED7D31">
                        <a:lumMod val="67000"/>
                      </a:srgbClr>
                    </a:gs>
                    <a:gs pos="55000">
                      <a:srgbClr val="ED7D31">
                        <a:lumMod val="97000"/>
                        <a:lumOff val="3000"/>
                      </a:srgbClr>
                    </a:gs>
                    <a:gs pos="100000">
                      <a:srgbClr val="ED7D31">
                        <a:lumMod val="60000"/>
                        <a:lumOff val="40000"/>
                      </a:srgbClr>
                    </a:gs>
                  </a:gsLst>
                  <a:lin ang="2700000" scaled="0"/>
                  <a:tileRect/>
                </a:gradFill>
                <a:effectLst>
                  <a:outerShdw blurRad="139700" dist="1143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LiYuan-XB" panose="020F0800000000000000" pitchFamily="34" charset="-120"/>
                <a:ea typeface="DFPLiYuan-XB" panose="020F0800000000000000" pitchFamily="34" charset="-120"/>
                <a:cs typeface="+mn-cs"/>
              </a:rPr>
              <a:t> </a:t>
            </a:r>
            <a:endParaRPr kumimoji="0" lang="en-US" altLang="zh-TW" sz="36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gradFill flip="none" rotWithShape="1">
                <a:gsLst>
                  <a:gs pos="77000">
                    <a:prstClr val="white"/>
                  </a:gs>
                  <a:gs pos="28000">
                    <a:prstClr val="white"/>
                  </a:gs>
                  <a:gs pos="3000">
                    <a:srgbClr val="ED7D31">
                      <a:lumMod val="67000"/>
                    </a:srgbClr>
                  </a:gs>
                  <a:gs pos="55000">
                    <a:srgbClr val="ED7D31">
                      <a:lumMod val="97000"/>
                      <a:lumOff val="3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2700000" scaled="0"/>
                <a:tileRect/>
              </a:gradFill>
              <a:effectLst>
                <a:outerShdw blurRad="139700" dist="1143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FPLiYuan-XB" panose="020F0800000000000000" pitchFamily="34" charset="-120"/>
              <a:ea typeface="DFPLiYuan-XB" panose="020F08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HK" altLang="en-US" sz="36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 flip="none" rotWithShape="1">
                  <a:gsLst>
                    <a:gs pos="77000">
                      <a:prstClr val="white"/>
                    </a:gs>
                    <a:gs pos="28000">
                      <a:prstClr val="white"/>
                    </a:gs>
                    <a:gs pos="3000">
                      <a:srgbClr val="ED7D31">
                        <a:lumMod val="67000"/>
                      </a:srgbClr>
                    </a:gs>
                    <a:gs pos="55000">
                      <a:srgbClr val="ED7D31">
                        <a:lumMod val="97000"/>
                        <a:lumOff val="3000"/>
                      </a:srgbClr>
                    </a:gs>
                    <a:gs pos="100000">
                      <a:srgbClr val="ED7D31">
                        <a:lumMod val="60000"/>
                        <a:lumOff val="40000"/>
                      </a:srgbClr>
                    </a:gs>
                  </a:gsLst>
                  <a:lin ang="2700000" scaled="0"/>
                  <a:tileRect/>
                </a:gradFill>
                <a:effectLst>
                  <a:outerShdw blurRad="139700" dist="1143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LiYuan-XB" panose="020F0800000000000000" pitchFamily="34" charset="-120"/>
                <a:ea typeface="DFPLiYuan-XB" panose="020F0800000000000000" pitchFamily="34" charset="-120"/>
                <a:cs typeface="+mn-cs"/>
              </a:rPr>
              <a:t>教會青年兵</a:t>
            </a:r>
            <a:endParaRPr kumimoji="0" lang="en-US" altLang="zh-HK" sz="36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gradFill flip="none" rotWithShape="1">
                <a:gsLst>
                  <a:gs pos="77000">
                    <a:prstClr val="white"/>
                  </a:gs>
                  <a:gs pos="28000">
                    <a:prstClr val="white"/>
                  </a:gs>
                  <a:gs pos="3000">
                    <a:srgbClr val="ED7D31">
                      <a:lumMod val="67000"/>
                    </a:srgbClr>
                  </a:gs>
                  <a:gs pos="55000">
                    <a:srgbClr val="ED7D31">
                      <a:lumMod val="97000"/>
                      <a:lumOff val="3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2700000" scaled="0"/>
                <a:tileRect/>
              </a:gradFill>
              <a:effectLst>
                <a:outerShdw blurRad="139700" dist="1143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FPLiYuan-XB" panose="020F0800000000000000" pitchFamily="34" charset="-120"/>
              <a:ea typeface="DFPLiYuan-XB" panose="020F0800000000000000" pitchFamily="34" charset="-120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13583" y="144157"/>
            <a:ext cx="35684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zh-HK" sz="5400" b="1" i="0" u="none" strike="noStrike" kern="1200" cap="none" spc="0" normalizeH="0" baseline="0" noProof="0" dirty="0">
                <a:ln w="1905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gradFill>
                  <a:gsLst>
                    <a:gs pos="8000">
                      <a:srgbClr val="5B9BD5">
                        <a:lumMod val="85000"/>
                      </a:srgbClr>
                    </a:gs>
                    <a:gs pos="34000">
                      <a:prstClr val="white"/>
                    </a:gs>
                    <a:gs pos="70000">
                      <a:prstClr val="white"/>
                    </a:gs>
                    <a:gs pos="51000">
                      <a:srgbClr val="0070C0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2700000" scaled="0"/>
                </a:gradFill>
                <a:effectLst>
                  <a:outerShdw blurRad="139700" dist="1143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LiYuan-XB" panose="020F0800000000000000" pitchFamily="34" charset="-120"/>
                <a:ea typeface="DFPLiYuan-XB" panose="020F0800000000000000" pitchFamily="34" charset="-120"/>
                <a:cs typeface="+mn-cs"/>
              </a:rPr>
              <a:t>宗教聚會</a:t>
            </a:r>
            <a:endParaRPr kumimoji="0" lang="en-US" altLang="zh-HK" sz="5400" b="1" i="0" u="none" strike="noStrike" kern="1200" cap="none" spc="0" normalizeH="0" baseline="0" noProof="0" dirty="0">
              <a:ln w="19050">
                <a:solidFill>
                  <a:prstClr val="black">
                    <a:lumMod val="50000"/>
                    <a:lumOff val="50000"/>
                  </a:prstClr>
                </a:solidFill>
              </a:ln>
              <a:gradFill>
                <a:gsLst>
                  <a:gs pos="8000">
                    <a:srgbClr val="5B9BD5">
                      <a:lumMod val="85000"/>
                    </a:srgbClr>
                  </a:gs>
                  <a:gs pos="34000">
                    <a:prstClr val="white"/>
                  </a:gs>
                  <a:gs pos="70000">
                    <a:prstClr val="white"/>
                  </a:gs>
                  <a:gs pos="51000">
                    <a:srgbClr val="0070C0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2700000" scaled="0"/>
              </a:gradFill>
              <a:effectLst>
                <a:outerShdw blurRad="139700" dist="1143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FPLiYuan-XB" panose="020F0800000000000000" pitchFamily="34" charset="-120"/>
              <a:ea typeface="DFPLiYuan-XB" panose="020F0800000000000000" pitchFamily="34" charset="-120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501555" y="3362683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zh-HK" sz="44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gradFill flip="none" rotWithShape="1">
                  <a:gsLst>
                    <a:gs pos="29000">
                      <a:prstClr val="white"/>
                    </a:gs>
                    <a:gs pos="0">
                      <a:srgbClr val="70AD47">
                        <a:lumMod val="75000"/>
                      </a:srgbClr>
                    </a:gs>
                    <a:gs pos="100000">
                      <a:srgbClr val="70AD47">
                        <a:lumMod val="40000"/>
                        <a:lumOff val="60000"/>
                      </a:srgbClr>
                    </a:gs>
                    <a:gs pos="77000">
                      <a:prstClr val="white"/>
                    </a:gs>
                    <a:gs pos="54000">
                      <a:srgbClr val="70AD47">
                        <a:lumMod val="75000"/>
                      </a:srgbClr>
                    </a:gs>
                  </a:gsLst>
                  <a:lin ang="2700000" scaled="0"/>
                  <a:tileRect/>
                </a:gradFill>
                <a:effectLst>
                  <a:outerShdw blurRad="139700" dist="1143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LiYuan-XB" panose="020F0800000000000000" pitchFamily="34" charset="-120"/>
                <a:ea typeface="DFPLiYuan-XB" panose="020F0800000000000000" pitchFamily="34" charset="-120"/>
                <a:cs typeface="+mn-cs"/>
              </a:rPr>
              <a:t>午間祈禱會</a:t>
            </a:r>
            <a:endParaRPr kumimoji="0" lang="en-US" altLang="zh-HK" sz="4400" b="1" i="0" u="none" strike="noStrike" kern="1200" cap="none" spc="0" normalizeH="0" baseline="0" noProof="0" dirty="0">
              <a:ln w="0">
                <a:solidFill>
                  <a:prstClr val="black"/>
                </a:solidFill>
              </a:ln>
              <a:gradFill flip="none" rotWithShape="1">
                <a:gsLst>
                  <a:gs pos="29000">
                    <a:prstClr val="white"/>
                  </a:gs>
                  <a:gs pos="0">
                    <a:srgbClr val="70AD47">
                      <a:lumMod val="75000"/>
                    </a:srgbClr>
                  </a:gs>
                  <a:gs pos="100000">
                    <a:srgbClr val="70AD47">
                      <a:lumMod val="40000"/>
                      <a:lumOff val="60000"/>
                    </a:srgbClr>
                  </a:gs>
                  <a:gs pos="77000">
                    <a:prstClr val="white"/>
                  </a:gs>
                  <a:gs pos="54000">
                    <a:srgbClr val="70AD47">
                      <a:lumMod val="75000"/>
                    </a:srgbClr>
                  </a:gs>
                </a:gsLst>
                <a:lin ang="2700000" scaled="0"/>
                <a:tileRect/>
              </a:gradFill>
              <a:effectLst>
                <a:outerShdw blurRad="139700" dist="1143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FPLiYuan-XB" panose="020F0800000000000000" pitchFamily="34" charset="-120"/>
              <a:ea typeface="DFPLiYuan-XB" panose="020F08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141060" y="69475"/>
            <a:ext cx="11913408" cy="6719050"/>
          </a:xfrm>
          <a:prstGeom prst="rect">
            <a:avLst/>
          </a:prstGeom>
          <a:gradFill>
            <a:gsLst>
              <a:gs pos="0">
                <a:srgbClr val="C00000"/>
              </a:gs>
              <a:gs pos="33000">
                <a:schemeClr val="bg1"/>
              </a:gs>
              <a:gs pos="70000">
                <a:schemeClr val="bg1"/>
              </a:gs>
              <a:gs pos="51000">
                <a:srgbClr val="0070C0"/>
              </a:gs>
              <a:gs pos="100000">
                <a:srgbClr val="FFFF00"/>
              </a:gs>
            </a:gsLst>
            <a:lin ang="270000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12" name="圖片 11" descr="一張含有 文字, 桌, 個人, 擺姿勢 的圖片&#10;&#10;自動產生的描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3636" y="2930829"/>
            <a:ext cx="2441694" cy="183127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圖片 4" descr="一張含有 室內, 牆, 天花板 的圖片&#10;&#10;自動產生的描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400" y="2931385"/>
            <a:ext cx="2492988" cy="186974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圖片 5" descr="一張含有 個人, 室內, 團體, 人 的圖片&#10;&#10;自動產生的描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469" y="4865690"/>
            <a:ext cx="2492991" cy="186974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圖片 7" descr="一張含有 文字, 個人, 小孩, 團體 的圖片&#10;&#10;自動產生的描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7885" y="2930829"/>
            <a:ext cx="2598362" cy="194877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圖片 9" descr="一張含有 文字, 個人, 小孩, 團體 的圖片&#10;&#10;自動產生的描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194" y="4807519"/>
            <a:ext cx="2600746" cy="195056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4" name="圖片 13" descr="一張含有 文字, 個人, 團體, 人 的圖片&#10;&#10;自動產生的描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714" y="103439"/>
            <a:ext cx="3699063" cy="277429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6" name="圖片 15" descr="一張含有 地板, 個人, 室內, 天花板 的圖片&#10;&#10;自動產生的描述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69807" y="162519"/>
            <a:ext cx="3222523" cy="186700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8" name="圖片 17" descr="一張含有 文字, 個人, 室內, 地板 的圖片&#10;&#10;自動產生的描述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747" y="861605"/>
            <a:ext cx="1845281" cy="138396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0" name="圖片 19" descr="一張含有 地板, 室內, 天花板, 房間 的圖片&#10;&#10;自動產生的描述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3505997" y="861605"/>
            <a:ext cx="2322556" cy="138396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2" name="圖片 21" descr="一張含有 室內, 個人, 天花板, 景色 的圖片&#10;&#10;自動產生的描述"/>
          <p:cNvPicPr>
            <a:picLocks noChangeAspect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200840" y="1926728"/>
            <a:ext cx="3188864" cy="169741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3" name="矩形 22"/>
          <p:cNvSpPr/>
          <p:nvPr/>
        </p:nvSpPr>
        <p:spPr>
          <a:xfrm>
            <a:off x="3389704" y="-6061"/>
            <a:ext cx="4493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HK" altLang="en-US" sz="48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gradFill>
                  <a:gsLst>
                    <a:gs pos="0">
                      <a:srgbClr val="FFC000"/>
                    </a:gs>
                    <a:gs pos="33000">
                      <a:prstClr val="white"/>
                    </a:gs>
                    <a:gs pos="70000">
                      <a:prstClr val="white"/>
                    </a:gs>
                    <a:gs pos="51000">
                      <a:srgbClr val="00B0F0"/>
                    </a:gs>
                    <a:gs pos="100000">
                      <a:srgbClr val="70AD47">
                        <a:lumMod val="87000"/>
                      </a:srgbClr>
                    </a:gs>
                  </a:gsLst>
                  <a:lin ang="2700000" scaled="0"/>
                </a:gradFill>
                <a:effectLst>
                  <a:outerShdw blurRad="139700" dist="1143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LiYuan-XB" panose="020F0800000000000000" pitchFamily="34" charset="-120"/>
                <a:ea typeface="DFPLiYuan-XB" panose="020F0800000000000000" pitchFamily="34" charset="-120"/>
                <a:cs typeface="+mn-cs"/>
              </a:rPr>
              <a:t>救世軍領袖到訪</a:t>
            </a:r>
            <a:endParaRPr kumimoji="0" lang="zh-HK" altLang="en-US" sz="4800" b="1" i="0" u="none" strike="noStrike" kern="1200" cap="none" spc="0" normalizeH="0" baseline="0" noProof="0" dirty="0">
              <a:ln w="0">
                <a:solidFill>
                  <a:prstClr val="black"/>
                </a:solidFill>
              </a:ln>
              <a:gradFill>
                <a:gsLst>
                  <a:gs pos="0">
                    <a:srgbClr val="FFC000"/>
                  </a:gs>
                  <a:gs pos="33000">
                    <a:prstClr val="white"/>
                  </a:gs>
                  <a:gs pos="70000">
                    <a:prstClr val="white"/>
                  </a:gs>
                  <a:gs pos="51000">
                    <a:srgbClr val="00B0F0"/>
                  </a:gs>
                  <a:gs pos="100000">
                    <a:srgbClr val="70AD47">
                      <a:lumMod val="87000"/>
                    </a:srgbClr>
                  </a:gs>
                </a:gsLst>
                <a:lin ang="2700000" scaled="0"/>
              </a:gradFill>
              <a:effectLst>
                <a:outerShdw blurRad="139700" dist="1143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FPLiYuan-XB" panose="020F0800000000000000" pitchFamily="34" charset="-120"/>
              <a:ea typeface="DFPLiYuan-XB" panose="020F0800000000000000" pitchFamily="34" charset="-120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212941" y="2241816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HK" alt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0">
                      <a:srgbClr val="C00000"/>
                    </a:gs>
                    <a:gs pos="33000">
                      <a:prstClr val="white"/>
                    </a:gs>
                    <a:gs pos="70000">
                      <a:prstClr val="white"/>
                    </a:gs>
                    <a:gs pos="100000">
                      <a:srgbClr val="0070C0"/>
                    </a:gs>
                    <a:gs pos="53000">
                      <a:srgbClr val="FFFF00"/>
                    </a:gs>
                  </a:gsLst>
                  <a:lin ang="2700000" scaled="0"/>
                </a:gradFill>
                <a:effectLst>
                  <a:outerShdw blurRad="139700" dist="1143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LiYuan-XB" panose="020F0800000000000000" pitchFamily="34" charset="-120"/>
                <a:ea typeface="DFPLiYuan-XB" panose="020F0800000000000000" pitchFamily="34" charset="-120"/>
                <a:cs typeface="+mn-cs"/>
              </a:rPr>
              <a:t>田小開放日</a:t>
            </a:r>
            <a:endParaRPr kumimoji="0" lang="zh-HK" altLang="en-US" sz="4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gradFill>
                <a:gsLst>
                  <a:gs pos="0">
                    <a:srgbClr val="C00000"/>
                  </a:gs>
                  <a:gs pos="33000">
                    <a:prstClr val="white"/>
                  </a:gs>
                  <a:gs pos="70000">
                    <a:prstClr val="white"/>
                  </a:gs>
                  <a:gs pos="100000">
                    <a:srgbClr val="0070C0"/>
                  </a:gs>
                  <a:gs pos="53000">
                    <a:srgbClr val="FFFF00"/>
                  </a:gs>
                </a:gsLst>
                <a:lin ang="2700000" scaled="0"/>
              </a:gradFill>
              <a:effectLst>
                <a:outerShdw blurRad="139700" dist="1143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FPLiYuan-XB" panose="020F0800000000000000" pitchFamily="34" charset="-120"/>
              <a:ea typeface="DFPLiYuan-XB" panose="020F0800000000000000" pitchFamily="34" charset="-120"/>
              <a:cs typeface="+mn-cs"/>
            </a:endParaRPr>
          </a:p>
        </p:txBody>
      </p:sp>
      <p:pic>
        <p:nvPicPr>
          <p:cNvPr id="3" name="圖片 2" descr="一張含有 個人, 室內, 人, 天花板 的圖片&#10;&#10;自動產生的描述"/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200840" y="4584260"/>
            <a:ext cx="4024479" cy="215117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圖片 3" descr="一張含有 個人, 地板, 團體, 擺姿勢 的圖片&#10;&#10;自動產生的描述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4950" y="4865691"/>
            <a:ext cx="2492991" cy="186974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4" name="矩形 23"/>
          <p:cNvSpPr/>
          <p:nvPr/>
        </p:nvSpPr>
        <p:spPr>
          <a:xfrm>
            <a:off x="927862" y="3720981"/>
            <a:ext cx="4012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HK" alt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gradFill>
                  <a:gsLst>
                    <a:gs pos="0">
                      <a:srgbClr val="4472C4"/>
                    </a:gs>
                    <a:gs pos="33000">
                      <a:prstClr val="white"/>
                    </a:gs>
                    <a:gs pos="70000">
                      <a:prstClr val="white"/>
                    </a:gs>
                    <a:gs pos="51000">
                      <a:srgbClr val="ED7D31">
                        <a:lumMod val="60000"/>
                        <a:lumOff val="40000"/>
                      </a:srgbClr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2700000" scaled="0"/>
                </a:gradFill>
                <a:effectLst>
                  <a:outerShdw blurRad="139700" dist="1143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LiYuan-XB" panose="020F0800000000000000" pitchFamily="34" charset="-120"/>
                <a:ea typeface="DFPLiYuan-XB" panose="020F0800000000000000" pitchFamily="34" charset="-120"/>
                <a:cs typeface="+mn-cs"/>
              </a:rPr>
              <a:t>田小福音營</a:t>
            </a:r>
            <a:endParaRPr kumimoji="0" lang="zh-HK" altLang="en-US" sz="4800" b="1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gradFill>
                <a:gsLst>
                  <a:gs pos="0">
                    <a:srgbClr val="4472C4"/>
                  </a:gs>
                  <a:gs pos="33000">
                    <a:prstClr val="white"/>
                  </a:gs>
                  <a:gs pos="70000">
                    <a:prstClr val="white"/>
                  </a:gs>
                  <a:gs pos="51000">
                    <a:srgbClr val="ED7D31">
                      <a:lumMod val="60000"/>
                      <a:lumOff val="40000"/>
                    </a:srgbClr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2700000" scaled="0"/>
              </a:gradFill>
              <a:effectLst>
                <a:outerShdw blurRad="139700" dist="1143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FPLiYuan-XB" panose="020F0800000000000000" pitchFamily="34" charset="-120"/>
              <a:ea typeface="DFPLiYuan-XB" panose="020F0800000000000000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高清的为你在雪中守候PPT背景图片_Office教程网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" cstate="print"/>
          <a:srcRect/>
          <a:stretch>
            <a:fillRect/>
          </a:stretch>
        </p:blipFill>
        <p:spPr bwMode="auto">
          <a:xfrm>
            <a:off x="-1524" y="0"/>
            <a:ext cx="1219200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4830058" y="259095"/>
            <a:ext cx="71757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BangBangW5-B5" panose="040F0509000000000000" pitchFamily="81" charset="-120"/>
                <a:ea typeface="DFBangBangW5-B5" panose="040F0509000000000000" pitchFamily="81" charset="-120"/>
                <a:cs typeface="+mn-cs"/>
              </a:rPr>
              <a:t>福音周期間主領福音聚會</a:t>
            </a:r>
            <a:endParaRPr kumimoji="0" lang="zh-HK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FBangBangW5-B5" panose="040F0509000000000000" pitchFamily="81" charset="-120"/>
              <a:ea typeface="DFBangBangW5-B5" panose="040F0509000000000000" pitchFamily="81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27" y="3711200"/>
            <a:ext cx="4469818" cy="2977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88926" y="364638"/>
            <a:ext cx="4253730" cy="1823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827956" y="1775994"/>
            <a:ext cx="2915433" cy="1823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663830" y="1831691"/>
            <a:ext cx="4341998" cy="2875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693" y="1000694"/>
            <a:ext cx="7401185" cy="117663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4922" y="3488518"/>
            <a:ext cx="2567382" cy="34231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1770" y="4488287"/>
            <a:ext cx="4167760" cy="2423407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900441" y="704996"/>
            <a:ext cx="10551958" cy="5565891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文字, 室內, 商店, 裝飾 的圖片&#10;&#10;自動產生的描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0910" y="236144"/>
            <a:ext cx="5017004" cy="334466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1916003" y="3312308"/>
            <a:ext cx="2259443" cy="122151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-724611" y="0"/>
            <a:ext cx="4127943" cy="3640424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-862502" y="3432756"/>
            <a:ext cx="3321981" cy="259487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3" name="圖片 2" descr="一張含有 個人, 室內, 團體, 線條 的圖片&#10;&#10;自動產生的描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1" y="3695087"/>
            <a:ext cx="4571999" cy="3047999"/>
          </a:xfrm>
          <a:prstGeom prst="rect">
            <a:avLst/>
          </a:prstGeom>
        </p:spPr>
      </p:pic>
      <p:sp>
        <p:nvSpPr>
          <p:cNvPr id="4" name="標題 1"/>
          <p:cNvSpPr txBox="1"/>
          <p:nvPr/>
        </p:nvSpPr>
        <p:spPr>
          <a:xfrm>
            <a:off x="437554" y="196092"/>
            <a:ext cx="2516634" cy="804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zh-HK" sz="5400" b="0" i="0" u="none" strike="noStrike" kern="1200" cap="none" spc="0" normalizeH="0" baseline="0" noProof="0" dirty="0">
                <a:ln>
                  <a:solidFill>
                    <a:srgbClr val="4472C4">
                      <a:shade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j-cs"/>
              </a:rPr>
              <a:t>獎賞日</a:t>
            </a:r>
            <a:endParaRPr kumimoji="0" lang="zh-HK" altLang="en-US" sz="5400" b="0" i="0" u="none" strike="noStrike" kern="1200" cap="none" spc="0" normalizeH="0" baseline="0" noProof="0" dirty="0">
              <a:ln>
                <a:solidFill>
                  <a:srgbClr val="4472C4">
                    <a:shade val="50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FPHaiBaoW12-B5" panose="040B0C00000000000000" pitchFamily="82" charset="-120"/>
              <a:ea typeface="DFPHaiBaoW12-B5" panose="040B0C00000000000000" pitchFamily="82" charset="-120"/>
              <a:cs typeface="+mj-cs"/>
            </a:endParaRPr>
          </a:p>
        </p:txBody>
      </p:sp>
      <p:pic>
        <p:nvPicPr>
          <p:cNvPr id="6" name="圖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4267331" y="3695087"/>
            <a:ext cx="3127436" cy="2201259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8540815" y="1260389"/>
            <a:ext cx="3489130" cy="232025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75954" y="99877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按次進入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獎賞區換取禮物</a:t>
            </a:r>
            <a:endParaRPr kumimoji="0" lang="zh-HK" altLang="en-US" sz="2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white"/>
              </a:solidFill>
              <a:effectLst/>
              <a:uLnTx/>
              <a:uFillTx/>
              <a:latin typeface="DFPHaiBaoW12-B5" panose="040B0C00000000000000" pitchFamily="82" charset="-120"/>
              <a:ea typeface="DFPHaiBaoW12-B5" panose="040B0C00000000000000" pitchFamily="82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4884" y="1763836"/>
            <a:ext cx="43094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每班最多寶石印及寶石卡的同學更可選取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VIP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大獎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並優先換取禮物</a:t>
            </a:r>
            <a:endParaRPr kumimoji="0" lang="zh-HK" alt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DFPHaiBaoW12-B5" panose="040B0C00000000000000" pitchFamily="82" charset="-120"/>
              <a:ea typeface="DFPHaiBaoW12-B5" panose="040B0C00000000000000" pitchFamily="82" charset="-120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33350" y="3596233"/>
            <a:ext cx="511827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亦可換取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禮物以外的獎賞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，</a:t>
            </a:r>
            <a:endParaRPr kumimoji="0" lang="en-US" altLang="zh-TW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DFPHaiBaoW12-B5" panose="040B0C00000000000000" pitchFamily="82" charset="-120"/>
              <a:ea typeface="DFPHaiBaoW12-B5" panose="040B0C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如與老師進行友誼賽、</a:t>
            </a:r>
            <a:endParaRPr kumimoji="0" lang="en-US" altLang="zh-TW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DFPHaiBaoW12-B5" panose="040B0C00000000000000" pitchFamily="82" charset="-120"/>
              <a:ea typeface="DFPHaiBaoW12-B5" panose="040B0C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與校長共進午膳、</a:t>
            </a:r>
            <a:endParaRPr kumimoji="0" lang="en-US" altLang="zh-TW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DFPHaiBaoW12-B5" panose="040B0C00000000000000" pitchFamily="82" charset="-120"/>
              <a:ea typeface="DFPHaiBaoW12-B5" panose="040B0C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優先借用體育用品、</a:t>
            </a:r>
            <a:endParaRPr kumimoji="0" lang="en-US" altLang="zh-TW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DFPHaiBaoW12-B5" panose="040B0C00000000000000" pitchFamily="82" charset="-120"/>
              <a:ea typeface="DFPHaiBaoW12-B5" panose="040B0C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便服日、</a:t>
            </a:r>
            <a:endParaRPr kumimoji="0" lang="en-US" altLang="zh-TW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DFPHaiBaoW12-B5" panose="040B0C00000000000000" pitchFamily="82" charset="-120"/>
              <a:ea typeface="DFPHaiBaoW12-B5" panose="040B0C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親手餵飼水母、</a:t>
            </a:r>
            <a:endParaRPr kumimoji="0" lang="en-US" altLang="zh-TW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DFPHaiBaoW12-B5" panose="040B0C00000000000000" pitchFamily="82" charset="-120"/>
              <a:ea typeface="DFPHaiBaoW12-B5" panose="040B0C00000000000000" pitchFamily="82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FPHaiBaoW12-B5" panose="040B0C00000000000000" pitchFamily="82" charset="-120"/>
                <a:ea typeface="DFPHaiBaoW12-B5" panose="040B0C00000000000000" pitchFamily="82" charset="-120"/>
                <a:cs typeface="+mn-cs"/>
              </a:rPr>
              <a:t>電競遊戲賽等</a:t>
            </a:r>
            <a:endParaRPr kumimoji="0" lang="zh-HK" alt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DFPHaiBaoW12-B5" panose="040B0C00000000000000" pitchFamily="82" charset="-120"/>
              <a:ea typeface="DFPHaiBaoW12-B5" panose="040B0C00000000000000" pitchFamily="82" charset="-120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540815" y="196092"/>
            <a:ext cx="3778871" cy="847380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154812" y="-232025"/>
            <a:ext cx="427599" cy="1383956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BC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70743" y="1073720"/>
            <a:ext cx="8853714" cy="4383651"/>
          </a:xfrm>
          <a:prstGeom prst="rect">
            <a:avLst/>
          </a:prstGeom>
          <a:solidFill>
            <a:srgbClr val="84BC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5" name="圖片 4" descr="一張含有 服裝, 人員, 人的臉孔, 室內 的圖片&#10;&#10;自動產生的描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456708">
            <a:off x="1081228" y="3382874"/>
            <a:ext cx="5297160" cy="3531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 descr="一張含有 人的臉孔, 人員, 服裝, 微笑 的圖片&#10;&#10;自動產生的描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0223">
            <a:off x="-1239543" y="96473"/>
            <a:ext cx="5497285" cy="3664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 descr="一張含有 服裝, 人的臉孔, 人員, 女孩 的圖片&#10;&#10;自動產生的描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6321">
            <a:off x="7691179" y="255896"/>
            <a:ext cx="5043687" cy="336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 descr="一張含有 服裝, 人的臉孔, 人員, 幼兒 的圖片&#10;&#10;自動產生的描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356">
            <a:off x="6240372" y="3262848"/>
            <a:ext cx="5206881" cy="3471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 descr="一張含有 人員, 服裝, 人的臉孔, 微笑 的圖片&#10;&#10;自動產生的描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704" y="485931"/>
            <a:ext cx="5050451" cy="3366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字方塊 1"/>
          <p:cNvSpPr txBox="1"/>
          <p:nvPr/>
        </p:nvSpPr>
        <p:spPr>
          <a:xfrm>
            <a:off x="2583543" y="58057"/>
            <a:ext cx="6923314" cy="923330"/>
          </a:xfrm>
          <a:prstGeom prst="rect">
            <a:avLst/>
          </a:prstGeom>
          <a:gradFill flip="none" rotWithShape="1">
            <a:gsLst>
              <a:gs pos="0">
                <a:srgbClr val="84BCD8">
                  <a:tint val="66000"/>
                  <a:satMod val="160000"/>
                </a:srgbClr>
              </a:gs>
              <a:gs pos="50000">
                <a:srgbClr val="84BCD8">
                  <a:tint val="44500"/>
                  <a:satMod val="160000"/>
                </a:srgbClr>
              </a:gs>
              <a:gs pos="100000">
                <a:srgbClr val="84BCD8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 w="19050">
                  <a:solidFill>
                    <a:srgbClr val="412624">
                      <a:lumMod val="25000"/>
                      <a:lumOff val="75000"/>
                    </a:srgbClr>
                  </a:solidFill>
                </a:ln>
                <a:solidFill>
                  <a:srgbClr val="1C2337"/>
                </a:solidFill>
                <a:effectLst/>
                <a:uLnTx/>
                <a:uFillTx/>
                <a:latin typeface="DFKanTingLiu-B5" panose="03000909000000000000" pitchFamily="65" charset="-120"/>
                <a:ea typeface="DFKanTingLiu-B5" panose="03000909000000000000" pitchFamily="65" charset="-120"/>
                <a:cs typeface="+mn-cs"/>
              </a:rPr>
              <a:t>開設</a:t>
            </a:r>
            <a:r>
              <a:rPr kumimoji="0" lang="zh-TW" altLang="en-US" sz="5400" b="0" i="0" u="none" strike="noStrike" kern="1200" cap="none" spc="0" normalizeH="0" baseline="0" noProof="0" dirty="0">
                <a:ln w="19050">
                  <a:solidFill>
                    <a:srgbClr val="412624">
                      <a:lumMod val="25000"/>
                      <a:lumOff val="75000"/>
                    </a:srgb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DFKanTingLiu-B5" panose="03000909000000000000" pitchFamily="65" charset="-120"/>
                <a:ea typeface="DFKanTingLiu-B5" panose="03000909000000000000" pitchFamily="65" charset="-120"/>
                <a:cs typeface="+mn-cs"/>
              </a:rPr>
              <a:t>小一新生</a:t>
            </a:r>
            <a:r>
              <a:rPr kumimoji="0" lang="zh-TW" altLang="en-US" sz="5400" b="0" i="0" u="none" strike="noStrike" kern="1200" cap="none" spc="0" normalizeH="0" baseline="0" noProof="0" dirty="0">
                <a:ln w="19050">
                  <a:solidFill>
                    <a:srgbClr val="412624">
                      <a:lumMod val="25000"/>
                      <a:lumOff val="75000"/>
                    </a:srgbClr>
                  </a:solidFill>
                </a:ln>
                <a:solidFill>
                  <a:srgbClr val="1C2337"/>
                </a:solidFill>
                <a:effectLst/>
                <a:uLnTx/>
                <a:uFillTx/>
                <a:latin typeface="DFKanTingLiu-B5" panose="03000909000000000000" pitchFamily="65" charset="-120"/>
                <a:ea typeface="DFKanTingLiu-B5" panose="03000909000000000000" pitchFamily="65" charset="-120"/>
                <a:cs typeface="+mn-cs"/>
              </a:rPr>
              <a:t>適應課</a:t>
            </a:r>
            <a:endParaRPr kumimoji="0" lang="zh-HK" altLang="en-US" sz="5400" b="0" i="0" u="none" strike="noStrike" kern="1200" cap="none" spc="0" normalizeH="0" baseline="0" noProof="0" dirty="0">
              <a:ln w="19050">
                <a:solidFill>
                  <a:srgbClr val="412624">
                    <a:lumMod val="25000"/>
                    <a:lumOff val="75000"/>
                  </a:srgbClr>
                </a:solidFill>
              </a:ln>
              <a:solidFill>
                <a:srgbClr val="1C2337"/>
              </a:solidFill>
              <a:effectLst/>
              <a:uLnTx/>
              <a:uFillTx/>
              <a:latin typeface="DFKanTingLiu-B5" panose="03000909000000000000" pitchFamily="65" charset="-120"/>
              <a:ea typeface="DFKanTingLiu-B5" panose="03000909000000000000" pitchFamily="65" charset="-120"/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圖畫, 兒童藝術, 筆跡 的圖片&#10;&#10;自動產生的描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900"/>
            <a:ext cx="12191999" cy="6861900"/>
          </a:xfrm>
          <a:prstGeom prst="rect">
            <a:avLst/>
          </a:prstGeom>
        </p:spPr>
      </p:pic>
      <p:pic>
        <p:nvPicPr>
          <p:cNvPr id="4" name="圖片 3" descr="一張含有 服裝, 室內, 人員, 牆 的圖片&#10;&#10;自動產生的描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31" y="3586784"/>
            <a:ext cx="4504698" cy="3378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 descr="一張含有 服裝, 人員, 人的臉孔, 足部穿著 的圖片&#10;&#10;自動產生的描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31" y="0"/>
            <a:ext cx="4504698" cy="3378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 descr="一張含有 服裝, 人員, 室內, 足部穿著 的圖片&#10;&#10;自動產生的描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111" y="3642411"/>
            <a:ext cx="4621982" cy="3466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 descr="一張含有 服裝, 人員, 人的臉孔, 室內 的圖片&#10;&#10;自動產生的描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111" y="0"/>
            <a:ext cx="4621982" cy="3466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字方塊 1"/>
          <p:cNvSpPr txBox="1"/>
          <p:nvPr/>
        </p:nvSpPr>
        <p:spPr>
          <a:xfrm>
            <a:off x="3276600" y="0"/>
            <a:ext cx="5638799" cy="1015663"/>
          </a:xfrm>
          <a:prstGeom prst="rect">
            <a:avLst/>
          </a:prstGeom>
          <a:gradFill flip="none" rotWithShape="1">
            <a:gsLst>
              <a:gs pos="0">
                <a:srgbClr val="84BCD8">
                  <a:tint val="66000"/>
                  <a:satMod val="160000"/>
                </a:srgbClr>
              </a:gs>
              <a:gs pos="50000">
                <a:srgbClr val="84BCD8">
                  <a:tint val="44500"/>
                  <a:satMod val="160000"/>
                </a:srgbClr>
              </a:gs>
              <a:gs pos="100000">
                <a:srgbClr val="84BCD8">
                  <a:tint val="23500"/>
                  <a:satMod val="160000"/>
                </a:srgb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  <a:effectLst>
            <a:glow rad="101600">
              <a:schemeClr val="bg1">
                <a:lumMod val="85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1C2337"/>
                </a:solidFill>
                <a:effectLst>
                  <a:glow rad="228600">
                    <a:srgbClr val="8DAC82">
                      <a:satMod val="175000"/>
                      <a:alpha val="40000"/>
                    </a:srgbClr>
                  </a:glow>
                </a:effectLst>
                <a:uLnTx/>
                <a:uFillTx/>
                <a:latin typeface="DFMo-B5" panose="040B0909000000000000" pitchFamily="81" charset="-120"/>
                <a:ea typeface="DFMo-B5" panose="040B0909000000000000" pitchFamily="81" charset="-120"/>
                <a:cs typeface="+mn-cs"/>
              </a:rPr>
              <a:t>小一新生家長會</a:t>
            </a:r>
            <a:endParaRPr kumimoji="0" lang="zh-HK" altLang="en-US" sz="6000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1C2337"/>
              </a:solidFill>
              <a:effectLst>
                <a:glow rad="228600">
                  <a:srgbClr val="8DAC82">
                    <a:satMod val="175000"/>
                    <a:alpha val="40000"/>
                  </a:srgbClr>
                </a:glow>
              </a:effectLst>
              <a:uLnTx/>
              <a:uFillTx/>
              <a:latin typeface="DFMo-B5" panose="040B0909000000000000" pitchFamily="81" charset="-120"/>
              <a:ea typeface="DFMo-B5" panose="040B0909000000000000" pitchFamily="81" charset="-120"/>
              <a:cs typeface="+mn-cs"/>
            </a:endParaRPr>
          </a:p>
        </p:txBody>
      </p:sp>
      <p:pic>
        <p:nvPicPr>
          <p:cNvPr id="18" name="圖片 17" descr="一張含有 服裝, 人員, 女人, 室內 的圖片&#10;&#10;自動產生的描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799" y="1511623"/>
            <a:ext cx="49784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12179171" cy="6858000"/>
          </a:xfrm>
          <a:prstGeom prst="rect">
            <a:avLst/>
          </a:prstGeom>
          <a:solidFill>
            <a:srgbClr val="D5F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10" name="圖片 9" descr="一張含有 服裝, 人員, 文字, 人的臉孔 的圖片&#10;&#10;自動產生的描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6225" y="3840817"/>
            <a:ext cx="4525775" cy="301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 descr="一張含有 人員, 服裝, 人的臉孔, 男孩 的圖片&#10;&#10;自動產生的描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743" y="824782"/>
            <a:ext cx="4564801" cy="30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一張含有 人員, 服裝, 人的臉孔, 室內 的圖片&#10;&#10;自動產生的描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9715">
            <a:off x="-85183" y="601094"/>
            <a:ext cx="4825330" cy="321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 descr="一張含有 服裝, 人的臉孔, 人員, 幼兒 的圖片&#10;&#10;自動產生的描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884" y="3584708"/>
            <a:ext cx="4816996" cy="3211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 descr="一張含有 服裝, 人的臉孔, 人員, 男孩 的圖片&#10;&#10;自動產生的描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5359">
            <a:off x="7308673" y="429884"/>
            <a:ext cx="5338964" cy="3559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一張含有 服裝, 人員, 人的臉孔, 男孩 的圖片&#10;&#10;自動產生的描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662" y="3153080"/>
            <a:ext cx="5557380" cy="370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字方塊 1"/>
          <p:cNvSpPr txBox="1"/>
          <p:nvPr/>
        </p:nvSpPr>
        <p:spPr>
          <a:xfrm>
            <a:off x="2559957" y="0"/>
            <a:ext cx="7072086" cy="1015663"/>
          </a:xfrm>
          <a:prstGeom prst="rect">
            <a:avLst/>
          </a:prstGeom>
          <a:gradFill flip="none" rotWithShape="1">
            <a:gsLst>
              <a:gs pos="0">
                <a:srgbClr val="84BCD8">
                  <a:tint val="66000"/>
                  <a:satMod val="160000"/>
                </a:srgbClr>
              </a:gs>
              <a:gs pos="50000">
                <a:srgbClr val="84BCD8">
                  <a:tint val="44500"/>
                  <a:satMod val="160000"/>
                </a:srgbClr>
              </a:gs>
              <a:gs pos="100000">
                <a:srgbClr val="84BCD8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70C0"/>
                </a:solidFill>
                <a:effectLst>
                  <a:glow rad="101600">
                    <a:srgbClr val="84BCD8">
                      <a:alpha val="60000"/>
                    </a:srgbClr>
                  </a:glow>
                </a:effectLst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rPr>
              <a:t>小一新生家長陪讀日</a:t>
            </a:r>
            <a:endParaRPr kumimoji="0" lang="zh-HK" altLang="en-US" sz="6000" b="0" i="0" u="none" strike="noStrike" kern="120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70C0"/>
              </a:solidFill>
              <a:effectLst>
                <a:glow rad="101600">
                  <a:srgbClr val="84BCD8">
                    <a:alpha val="60000"/>
                  </a:srgbClr>
                </a:glow>
              </a:effectLst>
              <a:uLnTx/>
              <a:uFillTx/>
              <a:latin typeface="DFYuanMXBold-B5" panose="020F0809000000000000" pitchFamily="49" charset="-120"/>
              <a:ea typeface="DFYuanMXBold-B5" panose="020F0809000000000000" pitchFamily="49" charset="-120"/>
              <a:cs typeface="+mn-c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油畫, 兒童藝術, 藝術 的圖片&#10;&#10;自動產生的描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601"/>
            <a:ext cx="12191999" cy="6852399"/>
          </a:xfrm>
          <a:prstGeom prst="rect">
            <a:avLst/>
          </a:prstGeom>
        </p:spPr>
      </p:pic>
      <p:pic>
        <p:nvPicPr>
          <p:cNvPr id="12" name="圖片 11" descr="一張含有 人員, 服裝, 人的臉孔, 室內 的圖片&#10;&#10;自動產生的描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421" y="427017"/>
            <a:ext cx="5143501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 descr="一張含有 服裝, 人員, 足部穿著, 傢俱 的圖片&#10;&#10;自動產生的描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1042">
            <a:off x="5996688" y="3263557"/>
            <a:ext cx="51435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 descr="一張含有 服裝, 人員, 傢俱, 足部穿著 的圖片&#10;&#10;自動產生的描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6381">
            <a:off x="272164" y="445607"/>
            <a:ext cx="5087733" cy="3391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 descr="一張含有 服裝, 人的臉孔, 人員, 女孩 的圖片&#10;&#10;自動產生的描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65331">
            <a:off x="872433" y="3179683"/>
            <a:ext cx="5087733" cy="3304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字方塊 1"/>
          <p:cNvSpPr txBox="1"/>
          <p:nvPr/>
        </p:nvSpPr>
        <p:spPr>
          <a:xfrm>
            <a:off x="3690257" y="181429"/>
            <a:ext cx="4811486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  <a:effectLst>
            <a:glow rad="101600">
              <a:srgbClr val="0070C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 w="28575">
                  <a:solidFill>
                    <a:srgbClr val="84BCD8"/>
                  </a:solidFill>
                </a:ln>
                <a:solidFill>
                  <a:srgbClr val="0070C0"/>
                </a:solidFill>
                <a:effectLst>
                  <a:glow rad="63500">
                    <a:srgbClr val="8DAC82">
                      <a:satMod val="175000"/>
                      <a:alpha val="40000"/>
                    </a:srgbClr>
                  </a:glow>
                </a:effectLst>
                <a:uLnTx/>
                <a:uFillTx/>
                <a:latin typeface="Trade Gothic Next Light"/>
                <a:ea typeface="文鼎新藝體" panose="02010609010101010101" pitchFamily="49" charset="-120"/>
                <a:cs typeface="+mn-cs"/>
              </a:rPr>
              <a:t>小一校長有約</a:t>
            </a:r>
            <a:endParaRPr kumimoji="0" lang="zh-HK" altLang="en-US" sz="6000" b="0" i="0" u="none" strike="noStrike" kern="1200" cap="none" spc="0" normalizeH="0" baseline="0" noProof="0" dirty="0">
              <a:ln w="28575">
                <a:solidFill>
                  <a:srgbClr val="84BCD8"/>
                </a:solidFill>
              </a:ln>
              <a:solidFill>
                <a:srgbClr val="0070C0"/>
              </a:solidFill>
              <a:effectLst>
                <a:glow rad="63500">
                  <a:srgbClr val="8DAC82">
                    <a:satMod val="175000"/>
                    <a:alpha val="40000"/>
                  </a:srgbClr>
                </a:glow>
              </a:effectLst>
              <a:uLnTx/>
              <a:uFillTx/>
              <a:latin typeface="Trade Gothic Next Light"/>
              <a:ea typeface="文鼎新藝體" panose="02010609010101010101" pitchFamily="49" charset="-120"/>
              <a:cs typeface="+mn-c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67"/>
          <p:cNvSpPr txBox="1">
            <a:spLocks noGrp="1"/>
          </p:cNvSpPr>
          <p:nvPr>
            <p:ph type="title"/>
          </p:nvPr>
        </p:nvSpPr>
        <p:spPr>
          <a:xfrm>
            <a:off x="2474933" y="727221"/>
            <a:ext cx="10284800" cy="76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None/>
            </a:pPr>
            <a:r>
              <a:rPr lang="zh-TW" altLang="en-US" dirty="0"/>
              <a:t>	</a:t>
            </a:r>
            <a:r>
              <a:rPr lang="zh-TW" altLang="en-US" sz="4800" dirty="0">
                <a:solidFill>
                  <a:srgbClr val="0070C0"/>
                </a:solidFill>
                <a:latin typeface="DFHKStdKai-B5" panose="03000509000000000000" pitchFamily="65" charset="-120"/>
                <a:ea typeface="DFHKStdKai-B5" panose="03000509000000000000" pitchFamily="65" charset="-120"/>
                <a:cs typeface="DFHKStdKai-B5" panose="03000509000000000000" pitchFamily="65" charset="-120"/>
              </a:rPr>
              <a:t>      </a:t>
            </a:r>
            <a:r>
              <a:rPr lang="en-US" altLang="zh-TW" sz="4800" dirty="0">
                <a:solidFill>
                  <a:srgbClr val="0070C0"/>
                </a:solidFill>
                <a:latin typeface="DFHKStdKai-B5" panose="03000509000000000000" pitchFamily="65" charset="-120"/>
                <a:ea typeface="DFHKStdKai-B5" panose="03000509000000000000" pitchFamily="65" charset="-120"/>
                <a:cs typeface="DFHKStdKai-B5" panose="03000509000000000000" pitchFamily="65" charset="-120"/>
              </a:rPr>
              <a:t>d.</a:t>
            </a:r>
            <a:r>
              <a:rPr lang="zh-HK" altLang="en-US" sz="4800" dirty="0">
                <a:solidFill>
                  <a:srgbClr val="0070C0"/>
                </a:solidFill>
                <a:latin typeface="DFHKStdKai-B5" panose="03000509000000000000" pitchFamily="65" charset="-120"/>
                <a:ea typeface="DFHKStdKai-B5" panose="03000509000000000000" pitchFamily="65" charset="-120"/>
                <a:cs typeface="DFHKStdKai-B5" panose="03000509000000000000" pitchFamily="65" charset="-120"/>
              </a:rPr>
              <a:t>小一開學禮（親子）</a:t>
            </a:r>
            <a:endParaRPr sz="4800" dirty="0">
              <a:solidFill>
                <a:srgbClr val="0070C0"/>
              </a:solidFill>
              <a:latin typeface="DFHKStdKai-B5" panose="03000509000000000000" pitchFamily="65" charset="-120"/>
              <a:ea typeface="DFHKStdKai-B5" panose="03000509000000000000" pitchFamily="65" charset="-120"/>
              <a:cs typeface="DFHKStdKai-B5" panose="03000509000000000000" pitchFamily="65" charset="-120"/>
            </a:endParaRPr>
          </a:p>
        </p:txBody>
      </p:sp>
      <p:sp>
        <p:nvSpPr>
          <p:cNvPr id="1522" name="Google Shape;1522;p67"/>
          <p:cNvSpPr txBox="1">
            <a:spLocks noGrp="1"/>
          </p:cNvSpPr>
          <p:nvPr>
            <p:ph type="title" idx="2"/>
          </p:nvPr>
        </p:nvSpPr>
        <p:spPr>
          <a:xfrm>
            <a:off x="6217254" y="1773891"/>
            <a:ext cx="5583873" cy="9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zh-HK" sz="4265" b="1" dirty="0">
                <a:solidFill>
                  <a:schemeClr val="accent4">
                    <a:lumMod val="75000"/>
                  </a:schemeClr>
                </a:solidFill>
                <a:latin typeface="DFHKStdKai-B5" panose="03000509000000000000" pitchFamily="65" charset="-120"/>
                <a:ea typeface="DFHKStdKai-B5" panose="03000509000000000000" pitchFamily="65" charset="-120"/>
                <a:cs typeface="DFHKStdKai-B5" panose="03000509000000000000" pitchFamily="65" charset="-120"/>
                <a:sym typeface="Patrick Hand"/>
              </a:rPr>
              <a:t>(</a:t>
            </a:r>
            <a:r>
              <a:rPr lang="zh-HK" altLang="en-US" sz="4265" b="1" dirty="0">
                <a:solidFill>
                  <a:schemeClr val="accent4">
                    <a:lumMod val="75000"/>
                  </a:schemeClr>
                </a:solidFill>
                <a:latin typeface="DFHKStdKai-B5" panose="03000509000000000000" pitchFamily="65" charset="-120"/>
                <a:ea typeface="DFHKStdKai-B5" panose="03000509000000000000" pitchFamily="65" charset="-120"/>
                <a:cs typeface="DFHKStdKai-B5" panose="03000509000000000000" pitchFamily="65" charset="-120"/>
                <a:sym typeface="Patrick Hand"/>
              </a:rPr>
              <a:t>認識老師</a:t>
            </a:r>
            <a:r>
              <a:rPr lang="en-US" altLang="zh-HK" sz="4265" b="1" dirty="0">
                <a:solidFill>
                  <a:schemeClr val="accent4">
                    <a:lumMod val="75000"/>
                  </a:schemeClr>
                </a:solidFill>
                <a:latin typeface="DFHKStdKai-B5" panose="03000509000000000000" pitchFamily="65" charset="-120"/>
                <a:ea typeface="DFHKStdKai-B5" panose="03000509000000000000" pitchFamily="65" charset="-120"/>
                <a:cs typeface="DFHKStdKai-B5" panose="03000509000000000000" pitchFamily="65" charset="-120"/>
                <a:sym typeface="Patrick Hand"/>
              </a:rPr>
              <a:t>/</a:t>
            </a:r>
            <a:r>
              <a:rPr lang="zh-HK" altLang="en-US" sz="4265" b="1" dirty="0">
                <a:solidFill>
                  <a:schemeClr val="accent4">
                    <a:lumMod val="75000"/>
                  </a:schemeClr>
                </a:solidFill>
                <a:latin typeface="DFHKStdKai-B5" panose="03000509000000000000" pitchFamily="65" charset="-120"/>
                <a:ea typeface="DFHKStdKai-B5" panose="03000509000000000000" pitchFamily="65" charset="-120"/>
                <a:cs typeface="DFHKStdKai-B5" panose="03000509000000000000" pitchFamily="65" charset="-120"/>
                <a:sym typeface="Patrick Hand"/>
              </a:rPr>
              <a:t>家校攜手</a:t>
            </a:r>
            <a:r>
              <a:rPr lang="en-US" altLang="zh-HK" sz="4265" b="1" dirty="0">
                <a:solidFill>
                  <a:schemeClr val="accent4">
                    <a:lumMod val="75000"/>
                  </a:schemeClr>
                </a:solidFill>
                <a:latin typeface="DFHKStdKai-B5" panose="03000509000000000000" pitchFamily="65" charset="-120"/>
                <a:ea typeface="DFHKStdKai-B5" panose="03000509000000000000" pitchFamily="65" charset="-120"/>
                <a:cs typeface="DFHKStdKai-B5" panose="03000509000000000000" pitchFamily="65" charset="-120"/>
                <a:sym typeface="Patrick Hand"/>
              </a:rPr>
              <a:t>)</a:t>
            </a:r>
            <a:endParaRPr sz="4265" b="1" dirty="0">
              <a:solidFill>
                <a:schemeClr val="accent4">
                  <a:lumMod val="75000"/>
                </a:schemeClr>
              </a:solidFill>
              <a:latin typeface="DFHKStdKai-B5" panose="03000509000000000000" pitchFamily="65" charset="-120"/>
              <a:ea typeface="DFHKStdKai-B5" panose="03000509000000000000" pitchFamily="65" charset="-120"/>
              <a:cs typeface="DFHKStdKai-B5" panose="03000509000000000000" pitchFamily="65" charset="-120"/>
              <a:sym typeface="Patrick Hand"/>
            </a:endParaRPr>
          </a:p>
        </p:txBody>
      </p:sp>
      <p:sp>
        <p:nvSpPr>
          <p:cNvPr id="1523" name="Google Shape;1523;p67">
            <a:hlinkClick r:id="" action="ppaction://noaction"/>
          </p:cNvPr>
          <p:cNvSpPr/>
          <p:nvPr/>
        </p:nvSpPr>
        <p:spPr>
          <a:xfrm>
            <a:off x="11336290" y="1122038"/>
            <a:ext cx="464837" cy="442900"/>
          </a:xfrm>
          <a:prstGeom prst="roundRect">
            <a:avLst>
              <a:gd name="adj" fmla="val 30219"/>
            </a:avLst>
          </a:prstGeom>
          <a:solidFill>
            <a:schemeClr val="accen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  <a:defRPr/>
            </a:pPr>
            <a:endParaRPr sz="4000" b="1" kern="0" dirty="0">
              <a:solidFill>
                <a:srgbClr val="00000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24" name="Google Shape;1524;p67">
            <a:hlinkClick r:id="" action="ppaction://noaction"/>
          </p:cNvPr>
          <p:cNvSpPr/>
          <p:nvPr/>
        </p:nvSpPr>
        <p:spPr>
          <a:xfrm>
            <a:off x="10879026" y="143483"/>
            <a:ext cx="464837" cy="442900"/>
          </a:xfrm>
          <a:prstGeom prst="roundRect">
            <a:avLst>
              <a:gd name="adj" fmla="val 30219"/>
            </a:avLst>
          </a:prstGeom>
          <a:solidFill>
            <a:schemeClr val="accen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  <a:defRPr/>
            </a:pPr>
            <a:endParaRPr sz="4000" b="1" kern="0" dirty="0">
              <a:solidFill>
                <a:srgbClr val="00000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28" name="Google Shape;1528;p67">
            <a:hlinkClick r:id="" action="ppaction://noaction"/>
          </p:cNvPr>
          <p:cNvSpPr/>
          <p:nvPr/>
        </p:nvSpPr>
        <p:spPr>
          <a:xfrm>
            <a:off x="5863582" y="2017841"/>
            <a:ext cx="464837" cy="442900"/>
          </a:xfrm>
          <a:prstGeom prst="roundRect">
            <a:avLst>
              <a:gd name="adj" fmla="val 30219"/>
            </a:avLst>
          </a:prstGeom>
          <a:solidFill>
            <a:schemeClr val="accen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  <a:defRPr/>
            </a:pPr>
            <a:endParaRPr sz="4000" b="1" kern="0" dirty="0">
              <a:solidFill>
                <a:srgbClr val="00000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9096" y="2948640"/>
            <a:ext cx="6502905" cy="363149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54" y="3795736"/>
            <a:ext cx="4754455" cy="273193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4" y="727222"/>
            <a:ext cx="4966904" cy="27757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97578"/>
            <a:ext cx="12192000" cy="37604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2000">
                <a:srgbClr val="7030A0"/>
              </a:gs>
              <a:gs pos="83000">
                <a:srgbClr val="7030A0"/>
              </a:gs>
              <a:gs pos="100000">
                <a:srgbClr val="7030A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19494" y="3179378"/>
            <a:ext cx="4504052" cy="355507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60234" y="1414371"/>
            <a:ext cx="3577751" cy="242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群組 7"/>
          <p:cNvGrpSpPr/>
          <p:nvPr/>
        </p:nvGrpSpPr>
        <p:grpSpPr>
          <a:xfrm>
            <a:off x="419686" y="171818"/>
            <a:ext cx="3055033" cy="1330289"/>
            <a:chOff x="541607" y="4338991"/>
            <a:chExt cx="2255520" cy="803642"/>
          </a:xfrm>
        </p:grpSpPr>
        <p:sp>
          <p:nvSpPr>
            <p:cNvPr id="9" name="箭號: 向右 8"/>
            <p:cNvSpPr/>
            <p:nvPr/>
          </p:nvSpPr>
          <p:spPr>
            <a:xfrm>
              <a:off x="541607" y="4338991"/>
              <a:ext cx="2255520" cy="803642"/>
            </a:xfrm>
            <a:prstGeom prst="rightArrow">
              <a:avLst>
                <a:gd name="adj1" fmla="val 60503"/>
                <a:gd name="adj2" fmla="val 5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41607" y="4545584"/>
              <a:ext cx="2171114" cy="390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36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19050" dir="2700000" algn="tl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FYuanMedium-B5" panose="020F0509000000000000" pitchFamily="49" charset="-120"/>
                  <a:ea typeface="DFYuanMedium-B5" panose="020F0509000000000000" pitchFamily="49" charset="-120"/>
                  <a:cs typeface="Times New Roman" panose="02020603050405020304" pitchFamily="18" charset="0"/>
                </a:rPr>
                <a:t>制服團隊活動</a:t>
              </a:r>
              <a:endParaRPr kumimoji="0" lang="zh-HK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222671" y="299248"/>
            <a:ext cx="3494612" cy="4659482"/>
            <a:chOff x="5222671" y="299248"/>
            <a:chExt cx="3494612" cy="4659482"/>
          </a:xfrm>
        </p:grpSpPr>
        <p:pic>
          <p:nvPicPr>
            <p:cNvPr id="7" name="圖片 6" descr="一張含有 服裝, 人員, 足部穿著, 室內 的圖片&#10;&#10;自動產生的描述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2671" y="299248"/>
              <a:ext cx="3494612" cy="46594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文字方塊 5"/>
            <p:cNvSpPr txBox="1"/>
            <p:nvPr/>
          </p:nvSpPr>
          <p:spPr>
            <a:xfrm>
              <a:off x="5497806" y="4458341"/>
              <a:ext cx="160126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田小</a:t>
              </a: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紅十字隊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7989113" y="1078329"/>
            <a:ext cx="3983393" cy="5563608"/>
            <a:chOff x="7989113" y="1078329"/>
            <a:chExt cx="3983393" cy="5563608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>
              <a:off x="7989113" y="3508370"/>
              <a:ext cx="3681810" cy="3133567"/>
            </a:xfrm>
            <a:prstGeom prst="rect">
              <a:avLst/>
            </a:prstGeom>
          </p:spPr>
        </p:pic>
        <p:pic>
          <p:nvPicPr>
            <p:cNvPr id="5" name="圖片 4" descr="一張含有 服裝, 人員, 人的臉孔, 制服 的圖片&#10;&#10;自動產生的描述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0163" y="1078329"/>
              <a:ext cx="3152343" cy="21010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文字方塊 12"/>
            <p:cNvSpPr txBox="1"/>
            <p:nvPr/>
          </p:nvSpPr>
          <p:spPr>
            <a:xfrm>
              <a:off x="9412450" y="3164964"/>
              <a:ext cx="159914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紅十字小同伴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731422" y="2728246"/>
            <a:ext cx="6773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rPr>
              <a:t>童軍</a:t>
            </a: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YuanMXBold-B5" panose="020F0809000000000000" pitchFamily="49" charset="-120"/>
              <a:ea typeface="DFYuanMXBold-B5" panose="020F0809000000000000" pitchFamily="49" charset="-120"/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18206318">
            <a:off x="-720306" y="418959"/>
            <a:ext cx="2825110" cy="69830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HK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14" name="Freeform 14"/>
          <p:cNvSpPr/>
          <p:nvPr/>
        </p:nvSpPr>
        <p:spPr>
          <a:xfrm rot="17412928">
            <a:off x="192948" y="-692505"/>
            <a:ext cx="1864024" cy="2515753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HK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16" name="Freeform 16"/>
          <p:cNvSpPr/>
          <p:nvPr/>
        </p:nvSpPr>
        <p:spPr>
          <a:xfrm rot="13979329">
            <a:off x="10173354" y="141074"/>
            <a:ext cx="3411444" cy="848597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HK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62539" y="1105547"/>
            <a:ext cx="1924841" cy="4773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7500"/>
              </a:lnSpc>
            </a:pPr>
            <a:r>
              <a:rPr lang="en-US" sz="6000" dirty="0">
                <a:solidFill>
                  <a:srgbClr val="605048"/>
                </a:solidFill>
                <a:latin typeface="Calibri" panose="020F0502020204030204"/>
                <a:ea typeface="Carelia" panose="00000500000000000000"/>
              </a:rPr>
              <a:t>田</a:t>
            </a:r>
            <a:endParaRPr lang="en-US" sz="6000" dirty="0">
              <a:solidFill>
                <a:srgbClr val="605048"/>
              </a:solidFill>
              <a:latin typeface="Calibri" panose="020F0502020204030204"/>
              <a:ea typeface="Carelia" panose="00000500000000000000"/>
            </a:endParaRPr>
          </a:p>
          <a:p>
            <a:pPr algn="ctr" defTabSz="609600">
              <a:lnSpc>
                <a:spcPts val="7500"/>
              </a:lnSpc>
            </a:pPr>
            <a:r>
              <a:rPr lang="en-US" sz="6000" dirty="0">
                <a:solidFill>
                  <a:srgbClr val="605048"/>
                </a:solidFill>
                <a:latin typeface="Calibri" panose="020F0502020204030204"/>
                <a:ea typeface="Carelia" panose="00000500000000000000"/>
              </a:rPr>
              <a:t>小</a:t>
            </a:r>
            <a:endParaRPr lang="en-US" sz="6000" dirty="0">
              <a:solidFill>
                <a:srgbClr val="605048"/>
              </a:solidFill>
              <a:latin typeface="Calibri" panose="020F0502020204030204"/>
              <a:ea typeface="Carelia" panose="00000500000000000000"/>
            </a:endParaRPr>
          </a:p>
          <a:p>
            <a:pPr algn="ctr" defTabSz="609600">
              <a:lnSpc>
                <a:spcPts val="7500"/>
              </a:lnSpc>
            </a:pPr>
            <a:r>
              <a:rPr lang="zh-TW" altLang="en-US" sz="6000" dirty="0">
                <a:solidFill>
                  <a:srgbClr val="605048"/>
                </a:solidFill>
                <a:latin typeface="Calibri" panose="020F0502020204030204"/>
                <a:ea typeface="Carelia" panose="00000500000000000000"/>
              </a:rPr>
              <a:t>日</a:t>
            </a:r>
            <a:endParaRPr lang="en-US" altLang="zh-TW" sz="6000" dirty="0">
              <a:solidFill>
                <a:srgbClr val="605048"/>
              </a:solidFill>
              <a:latin typeface="Calibri" panose="020F0502020204030204"/>
              <a:ea typeface="Carelia" panose="00000500000000000000"/>
            </a:endParaRPr>
          </a:p>
          <a:p>
            <a:pPr algn="ctr" defTabSz="609600">
              <a:lnSpc>
                <a:spcPts val="7500"/>
              </a:lnSpc>
            </a:pPr>
            <a:r>
              <a:rPr lang="zh-TW" altLang="en-US" sz="6000" dirty="0">
                <a:solidFill>
                  <a:srgbClr val="605048"/>
                </a:solidFill>
                <a:latin typeface="Calibri" panose="020F0502020204030204"/>
                <a:ea typeface="Carelia" panose="00000500000000000000"/>
              </a:rPr>
              <a:t>常</a:t>
            </a:r>
            <a:endParaRPr lang="en-US" altLang="zh-TW" sz="6000" dirty="0">
              <a:solidFill>
                <a:srgbClr val="605048"/>
              </a:solidFill>
              <a:latin typeface="Calibri" panose="020F0502020204030204"/>
              <a:ea typeface="Carelia" panose="00000500000000000000"/>
            </a:endParaRPr>
          </a:p>
          <a:p>
            <a:pPr algn="ctr" defTabSz="609600">
              <a:lnSpc>
                <a:spcPts val="8535"/>
              </a:lnSpc>
            </a:pPr>
            <a:r>
              <a:rPr lang="en-US" sz="4000" i="1" dirty="0" err="1">
                <a:solidFill>
                  <a:srgbClr val="6600FF"/>
                </a:solidFill>
                <a:latin typeface="Calibri" panose="020F0502020204030204"/>
                <a:ea typeface="Carelia" panose="00000500000000000000"/>
              </a:rPr>
              <a:t>facebook</a:t>
            </a:r>
            <a:endParaRPr lang="en-US" sz="3200" i="1" dirty="0">
              <a:solidFill>
                <a:srgbClr val="6600FF"/>
              </a:solidFill>
              <a:latin typeface="Calibri" panose="020F0502020204030204"/>
              <a:ea typeface="Carelia" panose="0000050000000000000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247285" y="565371"/>
            <a:ext cx="9782176" cy="547733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HK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467604">
            <a:off x="10905530" y="4773920"/>
            <a:ext cx="2262610" cy="3363143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zh-HK" altLang="en-US" sz="1200">
                <a:solidFill>
                  <a:prstClr val="black"/>
                </a:solidFill>
                <a:latin typeface="Calibri" panose="020F0502020204030204"/>
                <a:ea typeface="PMingLiU" panose="02020500000000000000" pitchFamily="18" charset="-12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zh-HK" altLang="en-US" sz="1200">
                <a:solidFill>
                  <a:prstClr val="black"/>
                </a:solidFill>
                <a:latin typeface="Calibri" panose="020F0502020204030204"/>
                <a:ea typeface="PMingLiU" panose="02020500000000000000" pitchFamily="18" charset="-12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1025603">
            <a:off x="-1176546" y="5061747"/>
            <a:ext cx="2353092" cy="3592507"/>
          </a:xfrm>
          <a:custGeom>
            <a:avLst/>
            <a:gdLst/>
            <a:ahLst/>
            <a:cxnLst/>
            <a:rect l="l" t="t" r="r" b="b"/>
            <a:pathLst>
              <a:path w="3529638" h="5388761">
                <a:moveTo>
                  <a:pt x="0" y="0"/>
                </a:moveTo>
                <a:lnTo>
                  <a:pt x="3529638" y="0"/>
                </a:lnTo>
                <a:lnTo>
                  <a:pt x="3529638" y="5388760"/>
                </a:lnTo>
                <a:lnTo>
                  <a:pt x="0" y="538876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HK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7" name="Freeform 7"/>
          <p:cNvSpPr/>
          <p:nvPr/>
        </p:nvSpPr>
        <p:spPr>
          <a:xfrm rot="-4808875">
            <a:off x="-1471912" y="-606169"/>
            <a:ext cx="2629961" cy="2583937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2" y="0"/>
                </a:lnTo>
                <a:lnTo>
                  <a:pt x="3944942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zh-HK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918978" y="1390858"/>
            <a:ext cx="4189407" cy="4189407"/>
          </a:xfrm>
          <a:custGeom>
            <a:avLst/>
            <a:gdLst/>
            <a:ahLst/>
            <a:cxnLst/>
            <a:rect l="l" t="t" r="r" b="b"/>
            <a:pathLst>
              <a:path w="6284110" h="6284110">
                <a:moveTo>
                  <a:pt x="0" y="0"/>
                </a:moveTo>
                <a:lnTo>
                  <a:pt x="6284110" y="0"/>
                </a:lnTo>
                <a:lnTo>
                  <a:pt x="6284110" y="6284110"/>
                </a:lnTo>
                <a:lnTo>
                  <a:pt x="0" y="62841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zh-HK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40985" y="1403309"/>
            <a:ext cx="4189407" cy="4189407"/>
          </a:xfrm>
          <a:custGeom>
            <a:avLst/>
            <a:gdLst/>
            <a:ahLst/>
            <a:cxnLst/>
            <a:rect l="l" t="t" r="r" b="b"/>
            <a:pathLst>
              <a:path w="6284110" h="6284110">
                <a:moveTo>
                  <a:pt x="0" y="0"/>
                </a:moveTo>
                <a:lnTo>
                  <a:pt x="6284110" y="0"/>
                </a:lnTo>
                <a:lnTo>
                  <a:pt x="6284110" y="6284110"/>
                </a:lnTo>
                <a:lnTo>
                  <a:pt x="0" y="6284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zh-HK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987214" y="646121"/>
            <a:ext cx="2052937" cy="58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4855"/>
              </a:lnSpc>
            </a:pPr>
            <a:r>
              <a:rPr lang="en-US" sz="3465" b="1" dirty="0">
                <a:solidFill>
                  <a:srgbClr val="000000"/>
                </a:solidFill>
                <a:latin typeface="Calibri" panose="020F0502020204030204"/>
                <a:ea typeface="cwTeXMing" panose="02000609000000000000" charset="-122"/>
              </a:rPr>
              <a:t>校 網</a:t>
            </a:r>
            <a:endParaRPr lang="en-US" sz="3465" b="1" dirty="0">
              <a:solidFill>
                <a:srgbClr val="000000"/>
              </a:solidFill>
              <a:latin typeface="Calibri" panose="020F0502020204030204"/>
              <a:ea typeface="cwTeXMing" panose="02000609000000000000" charset="-122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151849" y="639407"/>
            <a:ext cx="22352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00"/>
            <a:r>
              <a:rPr lang="en-US" altLang="zh-HK" sz="3465" b="1" dirty="0">
                <a:solidFill>
                  <a:prstClr val="black"/>
                </a:solidFill>
                <a:latin typeface="Calibri" panose="020F0502020204030204"/>
                <a:ea typeface="PMingLiU" panose="02020500000000000000" pitchFamily="18" charset="-120"/>
              </a:rPr>
              <a:t>FACEBOOK</a:t>
            </a:r>
            <a:endParaRPr lang="zh-HK" altLang="en-US" sz="3465" b="1" dirty="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919" y="0"/>
            <a:ext cx="6196162" cy="3990108"/>
          </a:xfrm>
          <a:prstGeom prst="rect">
            <a:avLst/>
          </a:prstGeom>
        </p:spPr>
      </p:pic>
      <p:sp>
        <p:nvSpPr>
          <p:cNvPr id="7" name="矩形: 圓角 6"/>
          <p:cNvSpPr/>
          <p:nvPr/>
        </p:nvSpPr>
        <p:spPr>
          <a:xfrm>
            <a:off x="2118575" y="4359501"/>
            <a:ext cx="611746" cy="4765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17927" y="3304815"/>
            <a:ext cx="2555498" cy="258588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063" y="3351688"/>
            <a:ext cx="2473682" cy="2492142"/>
          </a:xfrm>
          <a:prstGeom prst="rect">
            <a:avLst/>
          </a:prstGeom>
        </p:spPr>
      </p:pic>
      <p:sp>
        <p:nvSpPr>
          <p:cNvPr id="2" name="Freeform 10"/>
          <p:cNvSpPr/>
          <p:nvPr/>
        </p:nvSpPr>
        <p:spPr>
          <a:xfrm>
            <a:off x="4809201" y="4459439"/>
            <a:ext cx="2441128" cy="753155"/>
          </a:xfrm>
          <a:custGeom>
            <a:avLst/>
            <a:gdLst/>
            <a:ahLst/>
            <a:cxnLst/>
            <a:rect l="l" t="t" r="r" b="b"/>
            <a:pathLst>
              <a:path w="4567838" h="1544760">
                <a:moveTo>
                  <a:pt x="0" y="0"/>
                </a:moveTo>
                <a:lnTo>
                  <a:pt x="4567839" y="0"/>
                </a:lnTo>
                <a:lnTo>
                  <a:pt x="4567839" y="1544760"/>
                </a:lnTo>
                <a:lnTo>
                  <a:pt x="0" y="1544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zh-HK" altLang="en-US" sz="1200">
              <a:solidFill>
                <a:prstClr val="black"/>
              </a:solidFill>
              <a:latin typeface="Calibri" panose="020F0502020204030204"/>
              <a:ea typeface="PMingLiU" panose="02020500000000000000" pitchFamily="18" charset="-12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"/>
          <a:srcRect t="-17503"/>
          <a:stretch>
            <a:fillRect/>
          </a:stretch>
        </p:blipFill>
        <p:spPr>
          <a:xfrm>
            <a:off x="3794" y="-134969"/>
            <a:ext cx="12244792" cy="6484549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6" name="文字方塊 5"/>
          <p:cNvSpPr txBox="1"/>
          <p:nvPr/>
        </p:nvSpPr>
        <p:spPr>
          <a:xfrm>
            <a:off x="159027" y="5705680"/>
            <a:ext cx="1033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Mix-W5" panose="040B0509000000000000" pitchFamily="49" charset="-128"/>
                <a:ea typeface="DFPOPMix-W5" panose="040B0509000000000000" pitchFamily="49" charset="-128"/>
                <a:cs typeface="+mn-cs"/>
              </a:rPr>
              <a:t>愛</a:t>
            </a:r>
            <a:endParaRPr kumimoji="0" lang="zh-HK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FPOPMix-W5" panose="040B0509000000000000" pitchFamily="49" charset="-128"/>
              <a:ea typeface="DFPOPMix-W5" panose="040B0509000000000000" pitchFamily="49" charset="-128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846903" y="5758056"/>
            <a:ext cx="1033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FPOPMix-W5" panose="040B0509000000000000" pitchFamily="49" charset="-128"/>
                <a:ea typeface="DFPOPMix-W5" panose="040B0509000000000000" pitchFamily="49" charset="-128"/>
                <a:cs typeface="+mn-cs"/>
              </a:rPr>
              <a:t>勤</a:t>
            </a:r>
            <a:endParaRPr kumimoji="0" lang="zh-HK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FPOPMix-W5" panose="040B0509000000000000" pitchFamily="49" charset="-128"/>
              <a:ea typeface="DFPOPMix-W5" panose="040B0509000000000000" pitchFamily="49" charset="-128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544022" y="-84169"/>
            <a:ext cx="9079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gradFill>
                  <a:gsLst>
                    <a:gs pos="53000">
                      <a:srgbClr val="5B9BD5">
                        <a:lumMod val="40000"/>
                        <a:lumOff val="60000"/>
                      </a:srgbClr>
                    </a:gs>
                    <a:gs pos="39000">
                      <a:prstClr val="white"/>
                    </a:gs>
                    <a:gs pos="20000">
                      <a:srgbClr val="00B0F0"/>
                    </a:gs>
                    <a:gs pos="81000">
                      <a:srgbClr val="0070C0"/>
                    </a:gs>
                    <a:gs pos="67000">
                      <a:prstClr val="white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PYuanMedium-B5" panose="020F0500000000000000" pitchFamily="34" charset="-120"/>
                <a:ea typeface="DFPYuanMedium-B5" panose="020F0500000000000000" pitchFamily="34" charset="-120"/>
                <a:cs typeface="DFLiKaiShu-Md" panose="03000509000000000000" pitchFamily="65" charset="-120"/>
              </a:rPr>
              <a:t>多元教育            全人發展</a:t>
            </a:r>
            <a:endParaRPr kumimoji="1" lang="zh-HK" altLang="en-US" sz="4800" b="1" i="0" u="none" strike="noStrike" kern="1200" cap="none" spc="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gradFill>
                <a:gsLst>
                  <a:gs pos="53000">
                    <a:srgbClr val="5B9BD5">
                      <a:lumMod val="40000"/>
                      <a:lumOff val="60000"/>
                    </a:srgbClr>
                  </a:gs>
                  <a:gs pos="39000">
                    <a:prstClr val="white"/>
                  </a:gs>
                  <a:gs pos="20000">
                    <a:srgbClr val="00B0F0"/>
                  </a:gs>
                  <a:gs pos="81000">
                    <a:srgbClr val="0070C0"/>
                  </a:gs>
                  <a:gs pos="67000">
                    <a:prstClr val="white"/>
                  </a:gs>
                </a:gsLst>
                <a:lin ang="2700000" scaled="1"/>
              </a:gradFill>
              <a:effectLst/>
              <a:uLnTx/>
              <a:uFillTx/>
              <a:latin typeface="DFPYuanMedium-B5" panose="020F0500000000000000" pitchFamily="34" charset="-120"/>
              <a:ea typeface="DFPYuanMedium-B5" panose="020F0500000000000000" pitchFamily="34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982130" y="6300040"/>
            <a:ext cx="869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FPOPMix-W5" panose="040B0509000000000000" pitchFamily="49" charset="-128"/>
                <a:ea typeface="DFPOPMix-W5" panose="040B0509000000000000" pitchFamily="49" charset="-128"/>
                <a:cs typeface="+mn-cs"/>
              </a:rPr>
              <a:t>在六年的校園生活中，滿有主的祝福及恩典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FPOPMix-W5" panose="040B0509000000000000" pitchFamily="49" charset="-128"/>
                <a:ea typeface="DFPOPMix-W5" panose="040B0509000000000000" pitchFamily="49" charset="-128"/>
                <a:cs typeface="+mn-cs"/>
              </a:rPr>
              <a:t>……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FPOPMix-W5" panose="040B0509000000000000" pitchFamily="49" charset="-128"/>
              <a:ea typeface="DFPOPMix-W5" panose="040B0509000000000000" pitchFamily="49" charset="-128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097578"/>
            <a:ext cx="12192000" cy="37604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2000">
                <a:srgbClr val="7030A0"/>
              </a:gs>
              <a:gs pos="83000">
                <a:srgbClr val="7030A0"/>
              </a:gs>
              <a:gs pos="100000">
                <a:srgbClr val="7030A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7" name="圖片 6" descr="一張含有 服裝, 人員, 學習, 教育 的圖片&#10;&#10;自動產生的描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4157" y="271550"/>
            <a:ext cx="3516263" cy="1977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群組 7"/>
          <p:cNvGrpSpPr/>
          <p:nvPr/>
        </p:nvGrpSpPr>
        <p:grpSpPr>
          <a:xfrm>
            <a:off x="8384075" y="619667"/>
            <a:ext cx="3221984" cy="1860187"/>
            <a:chOff x="8046720" y="4740812"/>
            <a:chExt cx="2384474" cy="949570"/>
          </a:xfrm>
        </p:grpSpPr>
        <p:sp>
          <p:nvSpPr>
            <p:cNvPr id="9" name="箭號: 向左 8"/>
            <p:cNvSpPr/>
            <p:nvPr/>
          </p:nvSpPr>
          <p:spPr>
            <a:xfrm>
              <a:off x="8046720" y="4740812"/>
              <a:ext cx="2384474" cy="949570"/>
            </a:xfrm>
            <a:prstGeom prst="leftArrow">
              <a:avLst>
                <a:gd name="adj1" fmla="val 69632"/>
                <a:gd name="adj2" fmla="val 4386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8338307" y="4947020"/>
              <a:ext cx="2035338" cy="487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FYuanMedium-B5" panose="020F0509000000000000" pitchFamily="49" charset="-120"/>
                  <a:ea typeface="DFYuanMedium-B5" panose="020F0509000000000000" pitchFamily="49" charset="-120"/>
                  <a:cs typeface="Times New Roman" panose="02020603050405020304" pitchFamily="18" charset="0"/>
                </a:rPr>
                <a:t>培養閱讀文化 </a:t>
              </a:r>
              <a:r>
                <a:rPr kumimoji="0" lang="en-US" altLang="zh-TW" sz="2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FYuanMedium-B5" panose="020F0509000000000000" pitchFamily="49" charset="-120"/>
                  <a:ea typeface="DFYuanMedium-B5" panose="020F0509000000000000" pitchFamily="49" charset="-120"/>
                  <a:cs typeface="Times New Roman" panose="02020603050405020304" pitchFamily="18" charset="0"/>
                </a:rPr>
                <a:t>/</a:t>
              </a:r>
              <a:endParaRPr kumimoji="0" lang="en-US" altLang="zh-TW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FYuanMedium-B5" panose="020F0509000000000000" pitchFamily="49" charset="-120"/>
                <a:ea typeface="DFYuanMedium-B5" panose="020F0509000000000000" pitchFamily="49" charset="-12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FYuanMedium-B5" panose="020F0509000000000000" pitchFamily="49" charset="-120"/>
                  <a:ea typeface="DFYuanMedium-B5" panose="020F0509000000000000" pitchFamily="49" charset="-120"/>
                  <a:cs typeface="Times New Roman" panose="02020603050405020304" pitchFamily="18" charset="0"/>
                </a:rPr>
                <a:t>抽離式拔尖活動</a:t>
              </a:r>
              <a:endPara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209606" y="2288021"/>
            <a:ext cx="5897502" cy="4123500"/>
            <a:chOff x="209606" y="2288021"/>
            <a:chExt cx="5897502" cy="4123500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606" y="2479854"/>
              <a:ext cx="5897502" cy="3931667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1880908" y="2288021"/>
              <a:ext cx="166276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培養閱讀文化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619404" y="3033079"/>
            <a:ext cx="6439594" cy="3625416"/>
            <a:chOff x="5619404" y="3033079"/>
            <a:chExt cx="6439594" cy="3625416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9404" y="3033079"/>
              <a:ext cx="6439594" cy="3625416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8382776" y="6242121"/>
              <a:ext cx="140055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龍獅隊訓練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029089" y="271550"/>
            <a:ext cx="3221984" cy="3395125"/>
            <a:chOff x="5029089" y="271550"/>
            <a:chExt cx="3221984" cy="339512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5029089" y="271550"/>
              <a:ext cx="3221984" cy="3395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文字方塊 5"/>
            <p:cNvSpPr txBox="1"/>
            <p:nvPr/>
          </p:nvSpPr>
          <p:spPr>
            <a:xfrm>
              <a:off x="5895111" y="3236164"/>
              <a:ext cx="1211021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英文活動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3097578"/>
            <a:ext cx="12192000" cy="376042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2000">
                <a:srgbClr val="7030A0"/>
              </a:gs>
              <a:gs pos="83000">
                <a:srgbClr val="7030A0"/>
              </a:gs>
              <a:gs pos="100000">
                <a:srgbClr val="7030A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  <p:pic>
        <p:nvPicPr>
          <p:cNvPr id="17" name="圖片 16" descr="一張含有 服裝, 人員, 人的臉孔, 室內 的圖片&#10;&#10;自動產生的描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6172" y="692447"/>
            <a:ext cx="4225562" cy="281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群組 1"/>
          <p:cNvGrpSpPr/>
          <p:nvPr/>
        </p:nvGrpSpPr>
        <p:grpSpPr>
          <a:xfrm rot="533036">
            <a:off x="237426" y="69725"/>
            <a:ext cx="2880238" cy="1467892"/>
            <a:chOff x="3464169" y="3937170"/>
            <a:chExt cx="1957753" cy="803642"/>
          </a:xfrm>
        </p:grpSpPr>
        <p:sp>
          <p:nvSpPr>
            <p:cNvPr id="4" name="箭號: 向右 3"/>
            <p:cNvSpPr/>
            <p:nvPr/>
          </p:nvSpPr>
          <p:spPr>
            <a:xfrm rot="21100826">
              <a:off x="3464169" y="3937170"/>
              <a:ext cx="1957753" cy="803642"/>
            </a:xfrm>
            <a:prstGeom prst="rightArrow">
              <a:avLst>
                <a:gd name="adj1" fmla="val 60503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 rot="21100826">
              <a:off x="3532164" y="4162063"/>
              <a:ext cx="1563859" cy="353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TW" altLang="en-US" sz="36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19050" dir="2700000" algn="tl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DFYuanMedium-B5" panose="020F0509000000000000" pitchFamily="49" charset="-120"/>
                  <a:ea typeface="DFYuanMedium-B5" panose="020F0509000000000000" pitchFamily="49" charset="-120"/>
                  <a:cs typeface="Times New Roman" panose="02020603050405020304" pitchFamily="18" charset="0"/>
                </a:rPr>
                <a:t>品德教育</a:t>
              </a:r>
              <a:endParaRPr kumimoji="0" lang="zh-HK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3025143" y="439889"/>
            <a:ext cx="4592567" cy="2816355"/>
            <a:chOff x="3025143" y="439889"/>
            <a:chExt cx="4592567" cy="2816355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3025143" y="439889"/>
              <a:ext cx="4592567" cy="2816355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3449391" y="2804144"/>
              <a:ext cx="159519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義工體驗課程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379499" y="3429000"/>
            <a:ext cx="3810409" cy="2836882"/>
            <a:chOff x="4379499" y="3429000"/>
            <a:chExt cx="3810409" cy="2836882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4000" contrast="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9499" y="3429000"/>
              <a:ext cx="3810409" cy="2543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文字方塊 18"/>
            <p:cNvSpPr txBox="1"/>
            <p:nvPr/>
          </p:nvSpPr>
          <p:spPr>
            <a:xfrm>
              <a:off x="5029336" y="5896550"/>
              <a:ext cx="192619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小學生理財活動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132512" y="4294833"/>
            <a:ext cx="4114475" cy="2307944"/>
            <a:chOff x="132512" y="4294833"/>
            <a:chExt cx="4114475" cy="2307944"/>
          </a:xfrm>
        </p:grpSpPr>
        <p:pic>
          <p:nvPicPr>
            <p:cNvPr id="13" name="圖片 12" descr="一張含有 音樂廳, 室內, 建築, 服裝 的圖片&#10;&#10;自動產生的描述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32512" y="4294833"/>
              <a:ext cx="4114475" cy="2307643"/>
            </a:xfrm>
            <a:prstGeom prst="rect">
              <a:avLst/>
            </a:prstGeom>
          </p:spPr>
        </p:pic>
        <p:sp>
          <p:nvSpPr>
            <p:cNvPr id="20" name="文字方塊 19"/>
            <p:cNvSpPr txBox="1"/>
            <p:nvPr/>
          </p:nvSpPr>
          <p:spPr>
            <a:xfrm>
              <a:off x="940248" y="6233445"/>
              <a:ext cx="229318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品德教育活動啟動禮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7984890" y="3497400"/>
            <a:ext cx="3941033" cy="2949942"/>
            <a:chOff x="7984890" y="3497400"/>
            <a:chExt cx="3941033" cy="2949942"/>
          </a:xfrm>
        </p:grpSpPr>
        <p:pic>
          <p:nvPicPr>
            <p:cNvPr id="15" name="圖片 14" descr="一張含有 室內, 人民, 地板, 群組 的圖片&#10;&#10;自動產生的描述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4890" y="3821008"/>
              <a:ext cx="3941033" cy="26263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文字方塊 20"/>
            <p:cNvSpPr txBox="1"/>
            <p:nvPr/>
          </p:nvSpPr>
          <p:spPr>
            <a:xfrm>
              <a:off x="8443452" y="3497400"/>
              <a:ext cx="2745441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HK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YuanMXBold-B5" panose="020F0809000000000000" pitchFamily="49" charset="-120"/>
                  <a:ea typeface="DFYuanMXBold-B5" panose="020F0809000000000000" pitchFamily="49" charset="-120"/>
                  <a:cs typeface="+mn-cs"/>
                </a:rPr>
                <a:t>其他培養學生正向的活動</a:t>
              </a: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YuanMXBold-B5" panose="020F0809000000000000" pitchFamily="49" charset="-120"/>
                <a:ea typeface="DFYuanMXBold-B5" panose="020F0809000000000000" pitchFamily="49" charset="-120"/>
                <a:cs typeface="+mn-cs"/>
              </a:endParaRPr>
            </a:p>
          </p:txBody>
        </p:sp>
      </p:grpSp>
      <p:pic>
        <p:nvPicPr>
          <p:cNvPr id="11" name="圖片 10" descr="一張含有 服裝, 人員, 足部穿著, 室內 的圖片&#10;&#10;自動產生的描述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41994" y="1608744"/>
            <a:ext cx="3048166" cy="268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LimelightVTI">
  <a:themeElements>
    <a:clrScheme name="AnalogousFromLightSeedRightStep">
      <a:dk1>
        <a:srgbClr val="000000"/>
      </a:dk1>
      <a:lt1>
        <a:srgbClr val="FFFFFF"/>
      </a:lt1>
      <a:dk2>
        <a:srgbClr val="412624"/>
      </a:dk2>
      <a:lt2>
        <a:srgbClr val="E2E8E8"/>
      </a:lt2>
      <a:accent1>
        <a:srgbClr val="C69996"/>
      </a:accent1>
      <a:accent2>
        <a:srgbClr val="BA9B7F"/>
      </a:accent2>
      <a:accent3>
        <a:srgbClr val="A9A580"/>
      </a:accent3>
      <a:accent4>
        <a:srgbClr val="99AA74"/>
      </a:accent4>
      <a:accent5>
        <a:srgbClr val="8DAC82"/>
      </a:accent5>
      <a:accent6>
        <a:srgbClr val="78AF80"/>
      </a:accent6>
      <a:hlink>
        <a:srgbClr val="578D90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PunchcardVTI">
  <a:themeElements>
    <a:clrScheme name="AnalogousFromDarkSeedLeftStep">
      <a:dk1>
        <a:srgbClr val="000000"/>
      </a:dk1>
      <a:lt1>
        <a:srgbClr val="FFFFFF"/>
      </a:lt1>
      <a:dk2>
        <a:srgbClr val="412524"/>
      </a:dk2>
      <a:lt2>
        <a:srgbClr val="E6E2E8"/>
      </a:lt2>
      <a:accent1>
        <a:srgbClr val="53B620"/>
      </a:accent1>
      <a:accent2>
        <a:srgbClr val="88AE13"/>
      </a:accent2>
      <a:accent3>
        <a:srgbClr val="B99F21"/>
      </a:accent3>
      <a:accent4>
        <a:srgbClr val="D56617"/>
      </a:accent4>
      <a:accent5>
        <a:srgbClr val="E7292A"/>
      </a:accent5>
      <a:accent6>
        <a:srgbClr val="D51767"/>
      </a:accent6>
      <a:hlink>
        <a:srgbClr val="BF543F"/>
      </a:hlink>
      <a:folHlink>
        <a:srgbClr val="7F7F7F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Rh_027_natural">
  <a:themeElements>
    <a:clrScheme name="Rh_027_natural 1">
      <a:dk1>
        <a:srgbClr val="1C1C1C"/>
      </a:dk1>
      <a:lt1>
        <a:srgbClr val="FFFFFF"/>
      </a:lt1>
      <a:dk2>
        <a:srgbClr val="080808"/>
      </a:dk2>
      <a:lt2>
        <a:srgbClr val="DDDDDD"/>
      </a:lt2>
      <a:accent1>
        <a:srgbClr val="EE3516"/>
      </a:accent1>
      <a:accent2>
        <a:srgbClr val="F3BD33"/>
      </a:accent2>
      <a:accent3>
        <a:srgbClr val="FFFFFF"/>
      </a:accent3>
      <a:accent4>
        <a:srgbClr val="161616"/>
      </a:accent4>
      <a:accent5>
        <a:srgbClr val="F5AEAB"/>
      </a:accent5>
      <a:accent6>
        <a:srgbClr val="DCAB2D"/>
      </a:accent6>
      <a:hlink>
        <a:srgbClr val="AED925"/>
      </a:hlink>
      <a:folHlink>
        <a:srgbClr val="4E9D41"/>
      </a:folHlink>
    </a:clrScheme>
    <a:fontScheme name="Rh_027_natu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ltGray">
        <a:gradFill rotWithShape="1">
          <a:gsLst>
            <a:gs pos="0">
              <a:schemeClr val="folHlink"/>
            </a:gs>
            <a:gs pos="100000">
              <a:schemeClr val="folHlink">
                <a:gamma/>
                <a:tint val="43922"/>
                <a:invGamma/>
              </a:schemeClr>
            </a:gs>
          </a:gsLst>
          <a:lin ang="5400000" scaled="1"/>
        </a:gradFill>
        <a:ln w="19050" algn="ctr">
          <a:noFill/>
          <a:miter lim="800000"/>
        </a:ln>
        <a:effectLst>
          <a:prstShdw prst="shdw13" dist="45791" dir="3378596">
            <a:srgbClr val="1C1C1C">
              <a:alpha val="50000"/>
            </a:srgbClr>
          </a:prstShdw>
        </a:effectLst>
      </a:spPr>
      <a:bodyPr wrap="none" anchor="ctr"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2"/>
            </a:gs>
            <a:gs pos="100000">
              <a:schemeClr val="accent2">
                <a:gamma/>
                <a:tint val="73725"/>
                <a:invGamma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Rh_027_natural 1">
        <a:dk1>
          <a:srgbClr val="1C1C1C"/>
        </a:dk1>
        <a:lt1>
          <a:srgbClr val="FFFFFF"/>
        </a:lt1>
        <a:dk2>
          <a:srgbClr val="080808"/>
        </a:dk2>
        <a:lt2>
          <a:srgbClr val="DDDDDD"/>
        </a:lt2>
        <a:accent1>
          <a:srgbClr val="EE3516"/>
        </a:accent1>
        <a:accent2>
          <a:srgbClr val="F3BD33"/>
        </a:accent2>
        <a:accent3>
          <a:srgbClr val="FFFFFF"/>
        </a:accent3>
        <a:accent4>
          <a:srgbClr val="161616"/>
        </a:accent4>
        <a:accent5>
          <a:srgbClr val="F5AEAB"/>
        </a:accent5>
        <a:accent6>
          <a:srgbClr val="DCAB2D"/>
        </a:accent6>
        <a:hlink>
          <a:srgbClr val="AED925"/>
        </a:hlink>
        <a:folHlink>
          <a:srgbClr val="4E9D4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h_027_natural 2">
        <a:dk1>
          <a:srgbClr val="1C1C1C"/>
        </a:dk1>
        <a:lt1>
          <a:srgbClr val="FFFFFF"/>
        </a:lt1>
        <a:dk2>
          <a:srgbClr val="080808"/>
        </a:dk2>
        <a:lt2>
          <a:srgbClr val="DDDDDD"/>
        </a:lt2>
        <a:accent1>
          <a:srgbClr val="25A757"/>
        </a:accent1>
        <a:accent2>
          <a:srgbClr val="8DA955"/>
        </a:accent2>
        <a:accent3>
          <a:srgbClr val="FFFFFF"/>
        </a:accent3>
        <a:accent4>
          <a:srgbClr val="161616"/>
        </a:accent4>
        <a:accent5>
          <a:srgbClr val="ACD0B4"/>
        </a:accent5>
        <a:accent6>
          <a:srgbClr val="7F994C"/>
        </a:accent6>
        <a:hlink>
          <a:srgbClr val="D5B35D"/>
        </a:hlink>
        <a:folHlink>
          <a:srgbClr val="B86A2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h_027_natural 3">
        <a:dk1>
          <a:srgbClr val="1C1C1C"/>
        </a:dk1>
        <a:lt1>
          <a:srgbClr val="FFFFFF"/>
        </a:lt1>
        <a:dk2>
          <a:srgbClr val="080808"/>
        </a:dk2>
        <a:lt2>
          <a:srgbClr val="DDDDDD"/>
        </a:lt2>
        <a:accent1>
          <a:srgbClr val="EFC119"/>
        </a:accent1>
        <a:accent2>
          <a:srgbClr val="8CCF49"/>
        </a:accent2>
        <a:accent3>
          <a:srgbClr val="FFFFFF"/>
        </a:accent3>
        <a:accent4>
          <a:srgbClr val="161616"/>
        </a:accent4>
        <a:accent5>
          <a:srgbClr val="F6DDAB"/>
        </a:accent5>
        <a:accent6>
          <a:srgbClr val="7EBB41"/>
        </a:accent6>
        <a:hlink>
          <a:srgbClr val="74D3FE"/>
        </a:hlink>
        <a:folHlink>
          <a:srgbClr val="3075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ocial Skills Subject for Pre-K: Team Building by Slidesgo">
  <a:themeElements>
    <a:clrScheme name="Simple Light">
      <a:dk1>
        <a:srgbClr val="000000"/>
      </a:dk1>
      <a:lt1>
        <a:srgbClr val="F87247"/>
      </a:lt1>
      <a:dk2>
        <a:srgbClr val="FFFFFF"/>
      </a:dk2>
      <a:lt2>
        <a:srgbClr val="3C4F9E"/>
      </a:lt2>
      <a:accent1>
        <a:srgbClr val="F4969E"/>
      </a:accent1>
      <a:accent2>
        <a:srgbClr val="22918F"/>
      </a:accent2>
      <a:accent3>
        <a:srgbClr val="FFAF48"/>
      </a:accent3>
      <a:accent4>
        <a:srgbClr val="FFFFFF"/>
      </a:accent4>
      <a:accent5>
        <a:srgbClr val="FFFFFF"/>
      </a:accent5>
      <a:accent6>
        <a:srgbClr val="FFFFFF"/>
      </a:accent6>
      <a:hlink>
        <a:srgbClr val="FFAF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��< ? x m l   v e r s i o n = " 1 . 0 " ? > < c t : c o n t e n t T y p e S c h e m a   c t : _ = " "   m a : _ = " "   m a : c o n t e n t T y p e N a m e = " D o c u m e n t "   m a : c o n t e n t T y p e I D = " 0 x 0 1 0 1 0 0 4 D 0 3 4 F 0 1 B 1 E 4 8 0 4 7 A 5 C D C C E E A C 0 5 3 2 9 9 "   m a : c o n t e n t T y p e V e r s i o n = " 1 7 "   m a : c o n t e n t T y p e D e s c r i p t i o n = " C r e a t e   a   n e w   d o c u m e n t . "   m a : c o n t e n t T y p e S c o p e = " "   m a : v e r s i o n I D = " 7 0 2 4 f 2 d 9 b c 3 0 a d 8 0 5 3 9 5 a f 3 e f 4 a c 6 4 1 3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d 8 7 6 b 4 3 0 0 2 4 d 6 6 f 6 a 8 a a 8 0 b 6 1 7 b 0 0 d 5 2 "   n s 3 : _ = " "   n s 4 : _ = "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  x m l n s : n s 3 = " 4 b 3 9 7 2 1 6 - 3 4 4 3 - 4 6 d b - 9 5 e 2 - 8 b 2 1 0 2 0 3 9 6 0 2 "   x m l n s : n s 4 = " a 9 e 6 6 6 4 c - 2 1 e 8 - 4 0 4 a - a 5 9 7 - 8 b 4 0 6 6 8 7 7 5 6 a " >  
 < x s d : i m p o r t   n a m e s p a c e = " 4 b 3 9 7 2 1 6 - 3 4 4 3 - 4 6 d b - 9 5 e 2 - 8 b 2 1 0 2 0 3 9 6 0 2 " / >  
 < x s d : i m p o r t   n a m e s p a c e = " a 9 e 6 6 6 4 c - 2 1 e 8 - 4 0 4 a - a 5 9 7 - 8 b 4 0 6 6 8 7 7 5 6 a " / >  
 < x s d : e l e m e n t   n a m e = " p r o p e r t i e s " >  
 < x s d : c o m p l e x T y p e >  
 < x s d : s e q u e n c e >  
 < x s d : e l e m e n t   n a m e = " d o c u m e n t M a n a g e m e n t " >  
 < x s d : c o m p l e x T y p e >  
 < x s d : a l l >  
 < x s d : e l e m e n t   r e f = " n s 3 : M e d i a S e r v i c e M e t a d a t a "   m i n O c c u r s = " 0 " / >  
 < x s d : e l e m e n t   r e f = " n s 3 : M e d i a S e r v i c e F a s t M e t a d a t a "   m i n O c c u r s = " 0 " / >  
 < x s d : e l e m e n t   r e f = " n s 3 : M e d i a S e r v i c e D a t e T a k e n "   m i n O c c u r s = " 0 " / >  
 < x s d : e l e m e n t   r e f = " n s 3 : M e d i a S e r v i c e A u t o T a g s "   m i n O c c u r s = " 0 " / >  
 < x s d : e l e m e n t   r e f = " n s 3 : M e d i a S e r v i c e G e n e r a t i o n T i m e "   m i n O c c u r s = " 0 " / >  
 < x s d : e l e m e n t   r e f = " n s 3 : M e d i a S e r v i c e E v e n t H a s h C o d e "   m i n O c c u r s = " 0 " / >  
 < x s d : e l e m e n t   r e f = " n s 4 : S h a r e d W i t h U s e r s "   m i n O c c u r s = " 0 " / >  
 < x s d : e l e m e n t   r e f = " n s 4 : S h a r e d W i t h D e t a i l s "   m i n O c c u r s = " 0 " / >  
 < x s d : e l e m e n t   r e f = " n s 4 : S h a r i n g H i n t H a s h "   m i n O c c u r s = " 0 " / >  
 < x s d : e l e m e n t   r e f = " n s 3 : M e d i a S e r v i c e L o c a t i o n "   m i n O c c u r s = " 0 " / >  
 < x s d : e l e m e n t   r e f = " n s 3 : M e d i a S e r v i c e O C R "   m i n O c c u r s = " 0 " / >  
 < x s d : e l e m e n t   r e f = " n s 3 : M e d i a L e n g t h I n S e c o n d s "   m i n O c c u r s = " 0 " / >  
 < x s d : e l e m e n t   r e f = " n s 3 : M e d i a S e r v i c e A u t o K e y P o i n t s "   m i n O c c u r s = " 0 " / >  
 < x s d : e l e m e n t   r e f = " n s 3 : M e d i a S e r v i c e K e y P o i n t s "   m i n O c c u r s = " 0 " / >  
 < x s d : e l e m e n t   r e f = " n s 3 : _ a c t i v i t y "   m i n O c c u r s = " 0 " / >  
 < x s d : e l e m e n t   r e f = " n s 3 : M e d i a S e r v i c e O b j e c t D e t e c t o r V e r s i o n s "   m i n O c c u r s = " 0 " / >  
 < x s d : e l e m e n t   r e f = " n s 3 : M e d i a S e r v i c e S y s t e m T a g s "   m i n O c c u r s = " 0 " / >  
 < / x s d : a l l >  
 < / x s d : c o m p l e x T y p e >  
 < / x s d : e l e m e n t >  
 < / x s d : s e q u e n c e >  
 < / x s d : c o m p l e x T y p e >  
 < / x s d : e l e m e n t >  
 < / x s d : s c h e m a >  
 < x s d : s c h e m a   t a r g e t N a m e s p a c e = " 4 b 3 9 7 2 1 6 - 3 4 4 3 - 4 6 d b - 9 5 e 2 - 8 b 2 1 0 2 0 3 9 6 0 2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M e d i a S e r v i c e M e t a d a t a "   m a : i n d e x = " 8 "   n i l l a b l e = " t r u e "   m a : d i s p l a y N a m e = " M e d i a S e r v i c e M e t a d a t a "   m a : h i d d e n = " t r u e "   m a : i n t e r n a l N a m e = " M e d i a S e r v i c e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F a s t M e t a d a t a "   m a : i n d e x = " 9 "   n i l l a b l e = " t r u e "   m a : d i s p l a y N a m e = " M e d i a S e r v i c e F a s t M e t a d a t a "   m a : h i d d e n = " t r u e "   m a : i n t e r n a l N a m e = " M e d i a S e r v i c e F a s t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D a t e T a k e n "   m a : i n d e x = " 1 0 "   n i l l a b l e = " t r u e "   m a : d i s p l a y N a m e = " M e d i a S e r v i c e D a t e T a k e n "   m a : h i d d e n = " t r u e "   m a : i n t e r n a l N a m e = " M e d i a S e r v i c e D a t e T a k e n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A u t o T a g s "   m a : i n d e x = " 1 1 "   n i l l a b l e = " t r u e "   m a : d i s p l a y N a m e = " T a g s "   m a : i n t e r n a l N a m e = " M e d i a S e r v i c e A u t o T a g s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G e n e r a t i o n T i m e "   m a : i n d e x = " 1 2 "   n i l l a b l e = " t r u e "   m a : d i s p l a y N a m e = " M e d i a S e r v i c e G e n e r a t i o n T i m e "   m a : h i d d e n = " t r u e "   m a : i n t e r n a l N a m e = " M e d i a S e r v i c e G e n e r a t i o n T i m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E v e n t H a s h C o d e "   m a : i n d e x = " 1 3 "   n i l l a b l e = " t r u e "   m a : d i s p l a y N a m e = " M e d i a S e r v i c e E v e n t H a s h C o d e "   m a : h i d d e n = " t r u e "   m a : i n t e r n a l N a m e = " M e d i a S e r v i c e E v e n t H a s h C o d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L o c a t i o n "   m a : i n d e x = " 1 7 "   n i l l a b l e = " t r u e "   m a : d i s p l a y N a m e = " L o c a t i o n "   m a : i n t e r n a l N a m e = " M e d i a S e r v i c e L o c a t i o n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O C R "   m a : i n d e x = " 1 8 "   n i l l a b l e = " t r u e "   m a : d i s p l a y N a m e = " E x t r a c t e d   T e x t "   m a : i n t e r n a l N a m e = " M e d i a S e r v i c e O C R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M e d i a L e n g t h I n S e c o n d s "   m a : i n d e x = " 1 9 "   n i l l a b l e = " t r u e "   m a : d i s p l a y N a m e = " L e n g t h   ( s e c o n d s ) "   m a : i n t e r n a l N a m e = " M e d i a L e n g t h I n S e c o n d s "   m a : r e a d O n l y = " t r u e " >  
 < x s d : s i m p l e T y p e >  
 < x s d : r e s t r i c t i o n   b a s e = " d m s : U n k n o w n " / >  
 < / x s d : s i m p l e T y p e >  
 < / x s d : e l e m e n t >  
 < x s d : e l e m e n t   n a m e = " M e d i a S e r v i c e A u t o K e y P o i n t s "   m a : i n d e x = " 2 0 "   n i l l a b l e = " t r u e "   m a : d i s p l a y N a m e = " M e d i a S e r v i c e A u t o K e y P o i n t s "   m a : h i d d e n = " t r u e "   m a : i n t e r n a l N a m e = " M e d i a S e r v i c e A u t o K e y P o i n t s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K e y P o i n t s "   m a : i n d e x = " 2 1 "   n i l l a b l e = " t r u e "   m a : d i s p l a y N a m e = " K e y P o i n t s "   m a : i n t e r n a l N a m e = " M e d i a S e r v i c e K e y P o i n t s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_ a c t i v i t y "   m a : i n d e x = " 2 2 "   n i l l a b l e = " t r u e "   m a : d i s p l a y N a m e = " _ a c t i v i t y "   m a : h i d d e n = " t r u e "   m a : i n t e r n a l N a m e = " _ a c t i v i t y " >  
 < x s d : s i m p l e T y p e >  
 < x s d : r e s t r i c t i o n   b a s e = " d m s : N o t e " / >  
 < / x s d : s i m p l e T y p e >  
 < / x s d : e l e m e n t >  
 < x s d : e l e m e n t   n a m e = " M e d i a S e r v i c e O b j e c t D e t e c t o r V e r s i o n s "   m a : i n d e x = " 2 3 "   n i l l a b l e = " t r u e "   m a : d i s p l a y N a m e = " M e d i a S e r v i c e O b j e c t D e t e c t o r V e r s i o n s "   m a : h i d d e n = " t r u e "   m a : i n d e x e d = " t r u e "   m a : i n t e r n a l N a m e = " M e d i a S e r v i c e O b j e c t D e t e c t o r V e r s i o n s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S y s t e m T a g s "   m a : i n d e x = " 2 4 "   n i l l a b l e = " t r u e "   m a : d i s p l a y N a m e = " M e d i a S e r v i c e S y s t e m T a g s "   m a : h i d d e n = " t r u e "   m a : i n t e r n a l N a m e = " M e d i a S e r v i c e S y s t e m T a g s "   m a : r e a d O n l y = " t r u e " >  
 < x s d : s i m p l e T y p e >  
 < x s d : r e s t r i c t i o n   b a s e = " d m s : N o t e " / >  
 < / x s d : s i m p l e T y p e >  
 < / x s d : e l e m e n t >  
 < / x s d : s c h e m a >  
 < x s d : s c h e m a   t a r g e t N a m e s p a c e = " a 9 e 6 6 6 4 c - 2 1 e 8 - 4 0 4 a - a 5 9 7 - 8 b 4 0 6 6 8 7 7 5 6 a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S h a r e d W i t h U s e r s "   m a : i n d e x = " 1 4 "   n i l l a b l e = " t r u e "   m a : d i s p l a y N a m e = " S h a r e d   W i t h "   m a : i n t e r n a l N a m e = " S h a r e d W i t h U s e r s "   m a : r e a d O n l y = " t r u e " >  
 < x s d : c o m p l e x T y p e >  
 < x s d : c o m p l e x C o n t e n t >  
 < x s d : e x t e n s i o n   b a s e = " d m s : U s e r M u l t i " >  
 < x s d : s e q u e n c e >  
 < x s d : e l e m e n t   n a m e = " U s e r I n f o "   m i n O c c u r s = " 0 "   m a x O c c u r s = " u n b o u n d e d " >  
 < x s d : c o m p l e x T y p e >  
 < x s d : s e q u e n c e >  
 < x s d : e l e m e n t   n a m e = " D i s p l a y N a m e "   t y p e = " x s d : s t r i n g "   m i n O c c u r s = " 0 " / >  
 < x s d : e l e m e n t   n a m e = " A c c o u n t I d "   t y p e = " d m s : U s e r I d "   m i n O c c u r s = " 0 "   n i l l a b l e = " t r u e " / >  
 < x s d : e l e m e n t   n a m e = " A c c o u n t T y p e "   t y p e = " x s d : s t r i n g "   m i n O c c u r s = " 0 " / >  
 < / x s d : s e q u e n c e >  
 < / x s d : c o m p l e x T y p e >  
 < / x s d : e l e m e n t >  
 < / x s d : s e q u e n c e >  
 < / x s d : e x t e n s i o n >  
 < / x s d : c o m p l e x C o n t e n t >  
 < / x s d : c o m p l e x T y p e >  
 < / x s d : e l e m e n t >  
 < x s d : e l e m e n t   n a m e = " S h a r e d W i t h D e t a i l s "   m a : i n d e x = " 1 5 "   n i l l a b l e = " t r u e "   m a : d i s p l a y N a m e = " S h a r e d   W i t h   D e t a i l s "   m a : i n t e r n a l N a m e = " S h a r e d W i t h D e t a i l s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S h a r i n g H i n t H a s h "   m a : i n d e x = " 1 6 "   n i l l a b l e = " t r u e "   m a : d i s p l a y N a m e = " S h a r i n g   H i n t   H a s h "   m a : h i d d e n = " t r u e "   m a : i n t e r n a l N a m e = " S h a r i n g H i n t H a s h "   m a : r e a d O n l y = " t r u e " >  
 < x s d : s i m p l e T y p e >  
 < x s d : r e s t r i c t i o n   b a s e = " d m s : T e x t " / >  
 < / x s d : s i m p l e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i n d e x = " 0 "   m a : d i s p l a y N a m e = " C o n t e n t   T y p e " / >  
 < x s d : e l e m e n t   r e f = " d c : t i t l e "   m i n O c c u r s = " 0 "   m a x O c c u r s = " 1 "   m a : i n d e x = " 4 "   m a : d i s p l a y N a m e = " T i t l e 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2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3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> < _ a c t i v i t y   x m l n s = " 4 b 3 9 7 2 1 6 - 3 4 4 3 - 4 6 d b - 9 5 e 2 - 8 b 2 1 0 2 0 3 9 6 0 2 "   x s i : n i l = " t r u e " / > < / d o c u m e n t M a n a g e m e n t > < / p : p r o p e r t i e s > 
</file>

<file path=customXml/itemProps1.xml><?xml version="1.0" encoding="utf-8"?>
<ds:datastoreItem xmlns:ds="http://schemas.openxmlformats.org/officeDocument/2006/customXml" ds:itemID="{CAAA9661-4AA5-431C-877B-B0824CA9161B}">
  <ds:schemaRefs/>
</ds:datastoreItem>
</file>

<file path=customXml/itemProps2.xml><?xml version="1.0" encoding="utf-8"?>
<ds:datastoreItem xmlns:ds="http://schemas.openxmlformats.org/officeDocument/2006/customXml" ds:itemID="{4E449457-3B6A-4FDE-9E34-608C7A633AC1}">
  <ds:schemaRefs/>
</ds:datastoreItem>
</file>

<file path=customXml/itemProps3.xml><?xml version="1.0" encoding="utf-8"?>
<ds:datastoreItem xmlns:ds="http://schemas.openxmlformats.org/officeDocument/2006/customXml" ds:itemID="{F116D44F-0BDF-48AA-A8B6-A8E8CC85350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2185</Words>
  <Application>WPS 演示</Application>
  <PresentationFormat>寬螢幕</PresentationFormat>
  <Paragraphs>455</Paragraphs>
  <Slides>73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73</vt:i4>
      </vt:variant>
      <vt:variant>
        <vt:lpstr>主题</vt:lpstr>
      </vt:variant>
      <vt:variant>
        <vt:i4>22</vt:i4>
      </vt:variant>
      <vt:variant>
        <vt:lpstr>幻灯片标题</vt:lpstr>
      </vt:variant>
      <vt:variant>
        <vt:i4>73</vt:i4>
      </vt:variant>
    </vt:vector>
  </HeadingPairs>
  <TitlesOfParts>
    <vt:vector size="168" baseType="lpstr">
      <vt:lpstr>Arial</vt:lpstr>
      <vt:lpstr>宋体</vt:lpstr>
      <vt:lpstr>Wingdings</vt:lpstr>
      <vt:lpstr>Times New Roman</vt:lpstr>
      <vt:lpstr>Microsoft JhengHei UI</vt:lpstr>
      <vt:lpstr>Wingdings 3</vt:lpstr>
      <vt:lpstr>Calibri</vt:lpstr>
      <vt:lpstr>Coiny</vt:lpstr>
      <vt:lpstr>Latha</vt:lpstr>
      <vt:lpstr>Fredoka One</vt:lpstr>
      <vt:lpstr>Barlow</vt:lpstr>
      <vt:lpstr>Arial</vt:lpstr>
      <vt:lpstr>Gloria Hallelujah</vt:lpstr>
      <vt:lpstr>Fira Sans Extra Condensed</vt:lpstr>
      <vt:lpstr>Raleway Thin</vt:lpstr>
      <vt:lpstr>Raleway</vt:lpstr>
      <vt:lpstr>Raleway</vt:lpstr>
      <vt:lpstr>Montserrat</vt:lpstr>
      <vt:lpstr>Poppins</vt:lpstr>
      <vt:lpstr>Rubik</vt:lpstr>
      <vt:lpstr>Source Sans Pro</vt:lpstr>
      <vt:lpstr>Calibri</vt:lpstr>
      <vt:lpstr>PMingLiU</vt:lpstr>
      <vt:lpstr>Patrick Hand</vt:lpstr>
      <vt:lpstr>Lato</vt:lpstr>
      <vt:lpstr>Maven Pro</vt:lpstr>
      <vt:lpstr>Nunito</vt:lpstr>
      <vt:lpstr>Permanent Marker</vt:lpstr>
      <vt:lpstr>DFHaiBaoW9L</vt:lpstr>
      <vt:lpstr>Century Gothic</vt:lpstr>
      <vt:lpstr>Microsoft JhengHei</vt:lpstr>
      <vt:lpstr>DFYuanMedium-B5</vt:lpstr>
      <vt:lpstr>DFYuanMXBold-B5</vt:lpstr>
      <vt:lpstr>Trade Gothic Next Light</vt:lpstr>
      <vt:lpstr>微软雅黑</vt:lpstr>
      <vt:lpstr>DFFangSongYueYun-B5</vt:lpstr>
      <vt:lpstr>DFJinWenDouYun-B5</vt:lpstr>
      <vt:lpstr>DFYuanBold-B5</vt:lpstr>
      <vt:lpstr>DFKai-SB</vt:lpstr>
      <vt:lpstr>Amasis MT Pro Black</vt:lpstr>
      <vt:lpstr>DFPYouYaChuNyu-B5</vt:lpstr>
      <vt:lpstr>Aharoni</vt:lpstr>
      <vt:lpstr>Varela Round</vt:lpstr>
      <vt:lpstr>Bara TH</vt:lpstr>
      <vt:lpstr>DFPYuanBold-B5</vt:lpstr>
      <vt:lpstr>DFGMaruGothic-Lt</vt:lpstr>
      <vt:lpstr>Source Sans Pro Light</vt:lpstr>
      <vt:lpstr>Arial Black</vt:lpstr>
      <vt:lpstr>Calibri Light</vt:lpstr>
      <vt:lpstr>DFPYuanMedium-B5</vt:lpstr>
      <vt:lpstr>DFPOP1W9-B5</vt:lpstr>
      <vt:lpstr>DFShuaShuaW7-B5</vt:lpstr>
      <vt:lpstr>DFMo-B5</vt:lpstr>
      <vt:lpstr>Neue Haas Grotesk Text Pro</vt:lpstr>
      <vt:lpstr>DFHaiBaoW12-B5</vt:lpstr>
      <vt:lpstr>DFHaiBaoW9-B5</vt:lpstr>
      <vt:lpstr>DFLiYuan-XB</vt:lpstr>
      <vt:lpstr>DFGirlW3-B5</vt:lpstr>
      <vt:lpstr>DFGirlW7-B5</vt:lpstr>
      <vt:lpstr>文鼎細鋼筆行楷</vt:lpstr>
      <vt:lpstr>DFYeaSong-B5</vt:lpstr>
      <vt:lpstr>DFPLiYuan-XB</vt:lpstr>
      <vt:lpstr>DFBangBangW5-B5</vt:lpstr>
      <vt:lpstr>DFPHaiBaoW12-B5</vt:lpstr>
      <vt:lpstr>DFKanTingLiu-B5</vt:lpstr>
      <vt:lpstr>文鼎新藝體</vt:lpstr>
      <vt:lpstr>DFHKStdKai-B5</vt:lpstr>
      <vt:lpstr>Carelia</vt:lpstr>
      <vt:lpstr>cwTeXMing</vt:lpstr>
      <vt:lpstr>DFPOPMix-W5</vt:lpstr>
      <vt:lpstr>DFLiKaiShu-Md</vt:lpstr>
      <vt:lpstr>Arial Unicode MS</vt:lpstr>
      <vt:lpstr>DF-SJCL025-W8</vt:lpstr>
      <vt:lpstr>Office 佈景主題</vt:lpstr>
      <vt:lpstr>2_Office 佈景主題</vt:lpstr>
      <vt:lpstr>6_Office 佈景主題</vt:lpstr>
      <vt:lpstr>5_Office 佈景主題</vt:lpstr>
      <vt:lpstr>1_切割線</vt:lpstr>
      <vt:lpstr>8_Office 佈景主題</vt:lpstr>
      <vt:lpstr>回顧</vt:lpstr>
      <vt:lpstr>10_Office 佈景主題</vt:lpstr>
      <vt:lpstr>Social Skills Subject for Pre-K: Team Building by Slidesgo</vt:lpstr>
      <vt:lpstr>1_Team Building Class for Elementary by Slidesgo</vt:lpstr>
      <vt:lpstr>Office Theme</vt:lpstr>
      <vt:lpstr>1_LimelightVTI</vt:lpstr>
      <vt:lpstr>7_Office 佈景主題</vt:lpstr>
      <vt:lpstr>PunchcardVTI</vt:lpstr>
      <vt:lpstr>13_Office 佈景主題</vt:lpstr>
      <vt:lpstr>Rh_027_natural</vt:lpstr>
      <vt:lpstr>End of Course Jeopardy XL by Slidesgo</vt:lpstr>
      <vt:lpstr>3_Office Theme</vt:lpstr>
      <vt:lpstr>2_Office Theme</vt:lpstr>
      <vt:lpstr>12_Office 佈景主題</vt:lpstr>
      <vt:lpstr>Momentum</vt:lpstr>
      <vt:lpstr>4_Office Theme</vt:lpstr>
      <vt:lpstr>PowerPoint 演示文稿</vt:lpstr>
      <vt:lpstr>PowerPoint 演示文稿</vt:lpstr>
      <vt:lpstr>  周一至周四 「STEAM+ TIME」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BYOD</vt:lpstr>
      <vt:lpstr>PowerPoint 演示文稿</vt:lpstr>
      <vt:lpstr>國際英文能力認證考試</vt:lpstr>
      <vt:lpstr>TOEFL</vt:lpstr>
      <vt:lpstr>Trainings provided by our teachers </vt:lpstr>
      <vt:lpstr>PowerPoint 演示文稿</vt:lpstr>
      <vt:lpstr>PowerPoint 演示文稿</vt:lpstr>
      <vt:lpstr>PowerPoint 演示文稿</vt:lpstr>
      <vt:lpstr>01</vt:lpstr>
      <vt:lpstr>PowerPoint 演示文稿</vt:lpstr>
      <vt:lpstr>PowerPoint 演示文稿</vt:lpstr>
      <vt:lpstr>等級劃分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全校參與校本多元智能活動</vt:lpstr>
      <vt:lpstr>校本課後資優班</vt:lpstr>
      <vt:lpstr>資優班</vt:lpstr>
      <vt:lpstr>資優班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師生音樂會</vt:lpstr>
      <vt:lpstr>PowerPoint 演示文稿</vt:lpstr>
      <vt:lpstr>PowerPoint 演示文稿</vt:lpstr>
      <vt:lpstr>PowerPoint 演示文稿</vt:lpstr>
      <vt:lpstr>PowerPoint 演示文稿</vt:lpstr>
      <vt:lpstr>四十周年校慶劇 7月12日晚上場次 附有Youtube直播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(認識老師/家校攜手)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TSANG, Siu Lin</dc:creator>
  <cp:lastModifiedBy>WPS_1644774203</cp:lastModifiedBy>
  <cp:revision>280</cp:revision>
  <dcterms:created xsi:type="dcterms:W3CDTF">2021-05-13T17:59:00Z</dcterms:created>
  <dcterms:modified xsi:type="dcterms:W3CDTF">2024-07-11T08:03:42Z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0x0101004D034F01B1E48047A5CDCCEEAC053299</vt:lpwstr>
  </property>
  <property fmtid="{D5CDD505-2E9C-101B-9397-08002B2CF9AE}" pid="3" name="ICV">
    <vt:lpwstr>CF1FDFEB4E784BFBA2CC4C6D73E96352_12</vt:lpwstr>
  </property>
  <property fmtid="{D5CDD505-2E9C-101B-9397-08002B2CF9AE}" pid="4" name="KSOProductBuildVer">
    <vt:lpwstr>2052-12.1.0.16729</vt:lpwstr>
  </property>
</Properties>
</file>